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44"/>
  </p:notesMasterIdLst>
  <p:handoutMasterIdLst>
    <p:handoutMasterId r:id="rId45"/>
  </p:handoutMasterIdLst>
  <p:sldIdLst>
    <p:sldId id="261" r:id="rId5"/>
    <p:sldId id="376" r:id="rId6"/>
    <p:sldId id="387" r:id="rId7"/>
    <p:sldId id="468" r:id="rId8"/>
    <p:sldId id="469" r:id="rId9"/>
    <p:sldId id="377" r:id="rId10"/>
    <p:sldId id="381" r:id="rId11"/>
    <p:sldId id="410" r:id="rId12"/>
    <p:sldId id="382" r:id="rId13"/>
    <p:sldId id="393" r:id="rId14"/>
    <p:sldId id="374" r:id="rId15"/>
    <p:sldId id="419" r:id="rId16"/>
    <p:sldId id="341" r:id="rId17"/>
    <p:sldId id="432" r:id="rId18"/>
    <p:sldId id="441" r:id="rId19"/>
    <p:sldId id="458" r:id="rId20"/>
    <p:sldId id="457" r:id="rId21"/>
    <p:sldId id="456" r:id="rId22"/>
    <p:sldId id="455" r:id="rId23"/>
    <p:sldId id="454" r:id="rId24"/>
    <p:sldId id="453" r:id="rId25"/>
    <p:sldId id="452" r:id="rId26"/>
    <p:sldId id="451" r:id="rId27"/>
    <p:sldId id="450" r:id="rId28"/>
    <p:sldId id="449" r:id="rId29"/>
    <p:sldId id="461" r:id="rId30"/>
    <p:sldId id="460" r:id="rId31"/>
    <p:sldId id="462" r:id="rId32"/>
    <p:sldId id="459" r:id="rId33"/>
    <p:sldId id="466" r:id="rId34"/>
    <p:sldId id="464" r:id="rId35"/>
    <p:sldId id="465" r:id="rId36"/>
    <p:sldId id="467" r:id="rId37"/>
    <p:sldId id="463" r:id="rId38"/>
    <p:sldId id="447" r:id="rId39"/>
    <p:sldId id="448" r:id="rId40"/>
    <p:sldId id="431" r:id="rId41"/>
    <p:sldId id="430" r:id="rId42"/>
    <p:sldId id="43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855692-2BDC-CB9B-5573-14949A6BF1C7}" name="Lee Brown" initials="LB" userId="S::lbrown@cityofrockport.com::b8ec09c3-d700-4bca-bb71-a9a380401c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324B"/>
    <a:srgbClr val="4D7887"/>
    <a:srgbClr val="F2681D"/>
    <a:srgbClr val="5CC6BF"/>
    <a:srgbClr val="D3E6DD"/>
    <a:srgbClr val="123328"/>
    <a:srgbClr val="571D26"/>
    <a:srgbClr val="FFF0F9"/>
    <a:srgbClr val="A4B7DE"/>
    <a:srgbClr val="9EE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F8C0E9-4D50-0C41-FD59-DCCC17726EAF}" v="5" dt="2025-11-07T16:17:12.960"/>
    <p1510:client id="{BB5F8409-14E0-08CE-8139-30B24487BBF1}" v="257" dt="2025-11-07T20:00:31.563"/>
    <p1510:client id="{E98DA88C-FE89-C201-ABE7-5DFB2ACB12D8}" v="61" dt="2025-11-07T20:05:32.619"/>
    <p1510:client id="{ED79141D-9E8F-81DB-7433-9A0A73C388AA}" v="46" dt="2025-11-07T20:10:24.768"/>
  </p1510:revLst>
</p1510:revInfo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ey Dietrich" userId="S::communityplanner@cityofrockport.com::55b03a19-7698-4a1e-a320-69d2fa0332c4" providerId="AD" clId="Web-{ED79141D-9E8F-81DB-7433-9A0A73C388AA}"/>
    <pc:docChg chg="modSld sldOrd">
      <pc:chgData name="Carey Dietrich" userId="S::communityplanner@cityofrockport.com::55b03a19-7698-4a1e-a320-69d2fa0332c4" providerId="AD" clId="Web-{ED79141D-9E8F-81DB-7433-9A0A73C388AA}" dt="2025-11-07T20:10:24.768" v="30" actId="14100"/>
      <pc:docMkLst>
        <pc:docMk/>
      </pc:docMkLst>
      <pc:sldChg chg="modSp">
        <pc:chgData name="Carey Dietrich" userId="S::communityplanner@cityofrockport.com::55b03a19-7698-4a1e-a320-69d2fa0332c4" providerId="AD" clId="Web-{ED79141D-9E8F-81DB-7433-9A0A73C388AA}" dt="2025-11-07T20:10:24.768" v="30" actId="14100"/>
        <pc:sldMkLst>
          <pc:docMk/>
          <pc:sldMk cId="1930357432" sldId="468"/>
        </pc:sldMkLst>
        <pc:spChg chg="mod">
          <ac:chgData name="Carey Dietrich" userId="S::communityplanner@cityofrockport.com::55b03a19-7698-4a1e-a320-69d2fa0332c4" providerId="AD" clId="Web-{ED79141D-9E8F-81DB-7433-9A0A73C388AA}" dt="2025-11-07T20:10:24.768" v="30" actId="14100"/>
          <ac:spMkLst>
            <pc:docMk/>
            <pc:sldMk cId="1930357432" sldId="468"/>
            <ac:spMk id="3" creationId="{21D517D6-ABB4-2825-9BAB-BA00E9E90DEF}"/>
          </ac:spMkLst>
        </pc:spChg>
        <pc:spChg chg="mod">
          <ac:chgData name="Carey Dietrich" userId="S::communityplanner@cityofrockport.com::55b03a19-7698-4a1e-a320-69d2fa0332c4" providerId="AD" clId="Web-{ED79141D-9E8F-81DB-7433-9A0A73C388AA}" dt="2025-11-07T20:10:09.565" v="24" actId="20577"/>
          <ac:spMkLst>
            <pc:docMk/>
            <pc:sldMk cId="1930357432" sldId="468"/>
            <ac:spMk id="343" creationId="{362925AA-5E62-BBC1-FBC9-F975A4E0FE6E}"/>
          </ac:spMkLst>
        </pc:spChg>
      </pc:sldChg>
      <pc:sldChg chg="modSp ord">
        <pc:chgData name="Carey Dietrich" userId="S::communityplanner@cityofrockport.com::55b03a19-7698-4a1e-a320-69d2fa0332c4" providerId="AD" clId="Web-{ED79141D-9E8F-81DB-7433-9A0A73C388AA}" dt="2025-11-07T20:09:39.752" v="19" actId="14100"/>
        <pc:sldMkLst>
          <pc:docMk/>
          <pc:sldMk cId="534876726" sldId="469"/>
        </pc:sldMkLst>
        <pc:spChg chg="mod">
          <ac:chgData name="Carey Dietrich" userId="S::communityplanner@cityofrockport.com::55b03a19-7698-4a1e-a320-69d2fa0332c4" providerId="AD" clId="Web-{ED79141D-9E8F-81DB-7433-9A0A73C388AA}" dt="2025-11-07T20:09:29.283" v="18" actId="20577"/>
          <ac:spMkLst>
            <pc:docMk/>
            <pc:sldMk cId="534876726" sldId="469"/>
            <ac:spMk id="6" creationId="{248D0B1D-F680-D227-EF2C-4FC3C057FC4A}"/>
          </ac:spMkLst>
        </pc:spChg>
        <pc:spChg chg="mod">
          <ac:chgData name="Carey Dietrich" userId="S::communityplanner@cityofrockport.com::55b03a19-7698-4a1e-a320-69d2fa0332c4" providerId="AD" clId="Web-{ED79141D-9E8F-81DB-7433-9A0A73C388AA}" dt="2025-11-07T20:09:39.752" v="19" actId="14100"/>
          <ac:spMkLst>
            <pc:docMk/>
            <pc:sldMk cId="534876726" sldId="469"/>
            <ac:spMk id="8" creationId="{6C3675C8-8E1E-4B60-4A1E-BC84A6FEE180}"/>
          </ac:spMkLst>
        </pc:spChg>
      </pc:sldChg>
    </pc:docChg>
  </pc:docChgLst>
  <pc:docChgLst>
    <pc:chgData name="Belinda Garcia" userId="S::bgarcia@cityofrockport.com::cee110d9-8f97-4082-8fd3-67dbf742abd6" providerId="AD" clId="Web-{36DAAA26-CCC1-DB18-73ED-CD3B89C33289}"/>
    <pc:docChg chg="modSld">
      <pc:chgData name="Belinda Garcia" userId="S::bgarcia@cityofrockport.com::cee110d9-8f97-4082-8fd3-67dbf742abd6" providerId="AD" clId="Web-{36DAAA26-CCC1-DB18-73ED-CD3B89C33289}" dt="2025-10-29T17:10:58.393" v="94"/>
      <pc:docMkLst>
        <pc:docMk/>
      </pc:docMkLst>
      <pc:sldChg chg="modSp">
        <pc:chgData name="Belinda Garcia" userId="S::bgarcia@cityofrockport.com::cee110d9-8f97-4082-8fd3-67dbf742abd6" providerId="AD" clId="Web-{36DAAA26-CCC1-DB18-73ED-CD3B89C33289}" dt="2025-10-29T17:10:58.393" v="94"/>
        <pc:sldMkLst>
          <pc:docMk/>
          <pc:sldMk cId="3237172564" sldId="376"/>
        </pc:sldMkLst>
        <pc:graphicFrameChg chg="mod modGraphic">
          <ac:chgData name="Belinda Garcia" userId="S::bgarcia@cityofrockport.com::cee110d9-8f97-4082-8fd3-67dbf742abd6" providerId="AD" clId="Web-{36DAAA26-CCC1-DB18-73ED-CD3B89C33289}" dt="2025-10-29T17:10:58.393" v="94"/>
          <ac:graphicFrameMkLst>
            <pc:docMk/>
            <pc:sldMk cId="3237172564" sldId="376"/>
            <ac:graphicFrameMk id="7" creationId="{E9FF3803-0BF2-F2FE-BF06-2BB8542A9967}"/>
          </ac:graphicFrameMkLst>
        </pc:graphicFrameChg>
      </pc:sldChg>
      <pc:sldChg chg="modSp">
        <pc:chgData name="Belinda Garcia" userId="S::bgarcia@cityofrockport.com::cee110d9-8f97-4082-8fd3-67dbf742abd6" providerId="AD" clId="Web-{36DAAA26-CCC1-DB18-73ED-CD3B89C33289}" dt="2025-10-29T16:58:04.656" v="19" actId="20577"/>
        <pc:sldMkLst>
          <pc:docMk/>
          <pc:sldMk cId="142267153" sldId="377"/>
        </pc:sldMkLst>
        <pc:graphicFrameChg chg="modGraphic">
          <ac:chgData name="Belinda Garcia" userId="S::bgarcia@cityofrockport.com::cee110d9-8f97-4082-8fd3-67dbf742abd6" providerId="AD" clId="Web-{36DAAA26-CCC1-DB18-73ED-CD3B89C33289}" dt="2025-10-29T16:58:04.656" v="19" actId="20577"/>
          <ac:graphicFrameMkLst>
            <pc:docMk/>
            <pc:sldMk cId="142267153" sldId="377"/>
            <ac:graphicFrameMk id="3" creationId="{A8B32451-2838-CA1E-60AB-A252898725CB}"/>
          </ac:graphicFrameMkLst>
        </pc:graphicFrameChg>
      </pc:sldChg>
      <pc:sldChg chg="modSp">
        <pc:chgData name="Belinda Garcia" userId="S::bgarcia@cityofrockport.com::cee110d9-8f97-4082-8fd3-67dbf742abd6" providerId="AD" clId="Web-{36DAAA26-CCC1-DB18-73ED-CD3B89C33289}" dt="2025-10-29T16:57:39.750" v="11" actId="20577"/>
        <pc:sldMkLst>
          <pc:docMk/>
          <pc:sldMk cId="1225097667" sldId="387"/>
        </pc:sldMkLst>
        <pc:graphicFrameChg chg="modGraphic">
          <ac:chgData name="Belinda Garcia" userId="S::bgarcia@cityofrockport.com::cee110d9-8f97-4082-8fd3-67dbf742abd6" providerId="AD" clId="Web-{36DAAA26-CCC1-DB18-73ED-CD3B89C33289}" dt="2025-10-29T16:57:39.750" v="11" actId="20577"/>
          <ac:graphicFrameMkLst>
            <pc:docMk/>
            <pc:sldMk cId="1225097667" sldId="387"/>
            <ac:graphicFrameMk id="3" creationId="{5250DF5A-EC8D-A2B4-9508-C02C0A193241}"/>
          </ac:graphicFrameMkLst>
        </pc:graphicFrameChg>
      </pc:sldChg>
    </pc:docChg>
  </pc:docChgLst>
  <pc:docChgLst>
    <pc:chgData name="Candace Brannan" userId="S::cbrannan@rockporttx.gov::e63ef5aa-709c-48b3-8729-2bd0e05adbfe" providerId="AD" clId="Web-{631CE552-1386-1092-DB75-8E68F6E519FF}"/>
    <pc:docChg chg="delSld modSld">
      <pc:chgData name="Candace Brannan" userId="S::cbrannan@rockporttx.gov::e63ef5aa-709c-48b3-8729-2bd0e05adbfe" providerId="AD" clId="Web-{631CE552-1386-1092-DB75-8E68F6E519FF}" dt="2025-10-28T20:00:46.007" v="661" actId="1076"/>
      <pc:docMkLst>
        <pc:docMk/>
      </pc:docMkLst>
      <pc:sldChg chg="addSp delSp modSp">
        <pc:chgData name="Candace Brannan" userId="S::cbrannan@rockporttx.gov::e63ef5aa-709c-48b3-8729-2bd0e05adbfe" providerId="AD" clId="Web-{631CE552-1386-1092-DB75-8E68F6E519FF}" dt="2025-10-28T19:17:44.885" v="572" actId="14100"/>
        <pc:sldMkLst>
          <pc:docMk/>
          <pc:sldMk cId="1454231475" sldId="381"/>
        </pc:sldMkLst>
        <pc:spChg chg="mod">
          <ac:chgData name="Candace Brannan" userId="S::cbrannan@rockporttx.gov::e63ef5aa-709c-48b3-8729-2bd0e05adbfe" providerId="AD" clId="Web-{631CE552-1386-1092-DB75-8E68F6E519FF}" dt="2025-10-28T19:17:44.885" v="572" actId="14100"/>
          <ac:spMkLst>
            <pc:docMk/>
            <pc:sldMk cId="1454231475" sldId="381"/>
            <ac:spMk id="2" creationId="{F38B7036-06F2-9499-8AC2-FE267F15D116}"/>
          </ac:spMkLst>
        </pc:spChg>
        <pc:spChg chg="mod">
          <ac:chgData name="Candace Brannan" userId="S::cbrannan@rockporttx.gov::e63ef5aa-709c-48b3-8729-2bd0e05adbfe" providerId="AD" clId="Web-{631CE552-1386-1092-DB75-8E68F6E519FF}" dt="2025-10-28T19:15:15.228" v="565"/>
          <ac:spMkLst>
            <pc:docMk/>
            <pc:sldMk cId="1454231475" sldId="381"/>
            <ac:spMk id="4" creationId="{BA738F68-0B46-140F-5525-097F217D78EE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15:15.228" v="565"/>
          <ac:spMkLst>
            <pc:docMk/>
            <pc:sldMk cId="1454231475" sldId="381"/>
            <ac:spMk id="24" creationId="{327D73B4-9F5C-4A64-A179-51B9500CB8B5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15:15.228" v="565"/>
          <ac:spMkLst>
            <pc:docMk/>
            <pc:sldMk cId="1454231475" sldId="381"/>
            <ac:spMk id="26" creationId="{C1F06963-6374-4B48-844F-071A9BAAAE02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15:15.228" v="565"/>
          <ac:spMkLst>
            <pc:docMk/>
            <pc:sldMk cId="1454231475" sldId="381"/>
            <ac:spMk id="28" creationId="{6CB927A4-E432-4310-9CD5-E89FF5063179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15:15.228" v="565"/>
          <ac:spMkLst>
            <pc:docMk/>
            <pc:sldMk cId="1454231475" sldId="381"/>
            <ac:spMk id="30" creationId="{1453BF6C-B012-48B7-B4E8-6D7AC7C27D02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15:15.228" v="565"/>
          <ac:spMkLst>
            <pc:docMk/>
            <pc:sldMk cId="1454231475" sldId="381"/>
            <ac:spMk id="32" creationId="{E3020543-B24B-4EC4-8FFC-8DD88EEA91A8}"/>
          </ac:spMkLst>
        </pc:spChg>
        <pc:picChg chg="add mod ord">
          <ac:chgData name="Candace Brannan" userId="S::cbrannan@rockporttx.gov::e63ef5aa-709c-48b3-8729-2bd0e05adbfe" providerId="AD" clId="Web-{631CE552-1386-1092-DB75-8E68F6E519FF}" dt="2025-10-28T19:15:15.228" v="565"/>
          <ac:picMkLst>
            <pc:docMk/>
            <pc:sldMk cId="1454231475" sldId="381"/>
            <ac:picMk id="5" creationId="{F88A9193-E9B5-FE74-BB83-76A62C95C03F}"/>
          </ac:picMkLst>
        </pc:picChg>
      </pc:sldChg>
      <pc:sldChg chg="addSp delSp modSp mod setBg">
        <pc:chgData name="Candace Brannan" userId="S::cbrannan@rockporttx.gov::e63ef5aa-709c-48b3-8729-2bd0e05adbfe" providerId="AD" clId="Web-{631CE552-1386-1092-DB75-8E68F6E519FF}" dt="2025-10-28T20:00:46.007" v="661" actId="1076"/>
        <pc:sldMkLst>
          <pc:docMk/>
          <pc:sldMk cId="2843061821" sldId="382"/>
        </pc:sldMkLst>
        <pc:spChg chg="mod">
          <ac:chgData name="Candace Brannan" userId="S::cbrannan@rockporttx.gov::e63ef5aa-709c-48b3-8729-2bd0e05adbfe" providerId="AD" clId="Web-{631CE552-1386-1092-DB75-8E68F6E519FF}" dt="2025-10-28T20:00:38.633" v="657" actId="1076"/>
          <ac:spMkLst>
            <pc:docMk/>
            <pc:sldMk cId="2843061821" sldId="382"/>
            <ac:spMk id="2" creationId="{0DEE9E9C-63FA-F4E9-6752-B0B377DAA446}"/>
          </ac:spMkLst>
        </pc:spChg>
        <pc:spChg chg="mod">
          <ac:chgData name="Candace Brannan" userId="S::cbrannan@rockporttx.gov::e63ef5aa-709c-48b3-8729-2bd0e05adbfe" providerId="AD" clId="Web-{631CE552-1386-1092-DB75-8E68F6E519FF}" dt="2025-10-28T20:00:46.007" v="661" actId="1076"/>
          <ac:spMkLst>
            <pc:docMk/>
            <pc:sldMk cId="2843061821" sldId="382"/>
            <ac:spMk id="3" creationId="{FD0B2118-5C7C-E867-EF90-78482B6C75BD}"/>
          </ac:spMkLst>
        </pc:spChg>
        <pc:spChg chg="mod">
          <ac:chgData name="Candace Brannan" userId="S::cbrannan@rockporttx.gov::e63ef5aa-709c-48b3-8729-2bd0e05adbfe" providerId="AD" clId="Web-{631CE552-1386-1092-DB75-8E68F6E519FF}" dt="2025-10-28T19:25:49.340" v="623"/>
          <ac:spMkLst>
            <pc:docMk/>
            <pc:sldMk cId="2843061821" sldId="382"/>
            <ac:spMk id="5" creationId="{E39246D4-A4B1-4297-3CAC-9D8055BF70D4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25:49.340" v="623"/>
          <ac:spMkLst>
            <pc:docMk/>
            <pc:sldMk cId="2843061821" sldId="382"/>
            <ac:spMk id="46" creationId="{327D73B4-9F5C-4A64-A179-51B9500CB8B5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25:49.340" v="623"/>
          <ac:spMkLst>
            <pc:docMk/>
            <pc:sldMk cId="2843061821" sldId="382"/>
            <ac:spMk id="48" creationId="{C1F06963-6374-4B48-844F-071A9BAAAE02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25:49.340" v="623"/>
          <ac:spMkLst>
            <pc:docMk/>
            <pc:sldMk cId="2843061821" sldId="382"/>
            <ac:spMk id="50" creationId="{6CB927A4-E432-4310-9CD5-E89FF5063179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25:49.340" v="623"/>
          <ac:spMkLst>
            <pc:docMk/>
            <pc:sldMk cId="2843061821" sldId="382"/>
            <ac:spMk id="52" creationId="{1453BF6C-B012-48B7-B4E8-6D7AC7C27D02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25:49.340" v="623"/>
          <ac:spMkLst>
            <pc:docMk/>
            <pc:sldMk cId="2843061821" sldId="382"/>
            <ac:spMk id="54" creationId="{E3020543-B24B-4EC4-8FFC-8DD88EEA91A8}"/>
          </ac:spMkLst>
        </pc:spChg>
        <pc:picChg chg="add mod">
          <ac:chgData name="Candace Brannan" userId="S::cbrannan@rockporttx.gov::e63ef5aa-709c-48b3-8729-2bd0e05adbfe" providerId="AD" clId="Web-{631CE552-1386-1092-DB75-8E68F6E519FF}" dt="2025-10-28T19:25:02.324" v="622" actId="1076"/>
          <ac:picMkLst>
            <pc:docMk/>
            <pc:sldMk cId="2843061821" sldId="382"/>
            <ac:picMk id="6" creationId="{31F56C49-0099-5C5C-8868-E77D78BDF573}"/>
          </ac:picMkLst>
        </pc:picChg>
      </pc:sldChg>
      <pc:sldChg chg="addSp delSp modSp mod setBg">
        <pc:chgData name="Candace Brannan" userId="S::cbrannan@rockporttx.gov::e63ef5aa-709c-48b3-8729-2bd0e05adbfe" providerId="AD" clId="Web-{631CE552-1386-1092-DB75-8E68F6E519FF}" dt="2025-10-28T19:24:13.590" v="617" actId="20577"/>
        <pc:sldMkLst>
          <pc:docMk/>
          <pc:sldMk cId="3250445183" sldId="410"/>
        </pc:sldMkLst>
        <pc:spChg chg="mod ord">
          <ac:chgData name="Candace Brannan" userId="S::cbrannan@rockporttx.gov::e63ef5aa-709c-48b3-8729-2bd0e05adbfe" providerId="AD" clId="Web-{631CE552-1386-1092-DB75-8E68F6E519FF}" dt="2025-10-28T19:20:05.823" v="588"/>
          <ac:spMkLst>
            <pc:docMk/>
            <pc:sldMk cId="3250445183" sldId="410"/>
            <ac:spMk id="2" creationId="{E3748BC2-FB4B-5CC9-FEFA-45F599910690}"/>
          </ac:spMkLst>
        </pc:spChg>
        <pc:spChg chg="add del mod">
          <ac:chgData name="Candace Brannan" userId="S::cbrannan@rockporttx.gov::e63ef5aa-709c-48b3-8729-2bd0e05adbfe" providerId="AD" clId="Web-{631CE552-1386-1092-DB75-8E68F6E519FF}" dt="2025-10-28T19:24:13.590" v="617" actId="20577"/>
          <ac:spMkLst>
            <pc:docMk/>
            <pc:sldMk cId="3250445183" sldId="410"/>
            <ac:spMk id="3" creationId="{FA54B393-1792-61B8-1466-D5C6E197D2BC}"/>
          </ac:spMkLst>
        </pc:spChg>
        <pc:spChg chg="mod">
          <ac:chgData name="Candace Brannan" userId="S::cbrannan@rockporttx.gov::e63ef5aa-709c-48b3-8729-2bd0e05adbfe" providerId="AD" clId="Web-{631CE552-1386-1092-DB75-8E68F6E519FF}" dt="2025-10-28T19:20:17.511" v="590" actId="20577"/>
          <ac:spMkLst>
            <pc:docMk/>
            <pc:sldMk cId="3250445183" sldId="410"/>
            <ac:spMk id="4" creationId="{23AE6094-116A-E55D-EFBC-283B62027520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20:05.823" v="588"/>
          <ac:spMkLst>
            <pc:docMk/>
            <pc:sldMk cId="3250445183" sldId="410"/>
            <ac:spMk id="59" creationId="{DB304A14-32D0-4873-B914-423ED7B8DAFD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20:05.823" v="588"/>
          <ac:spMkLst>
            <pc:docMk/>
            <pc:sldMk cId="3250445183" sldId="410"/>
            <ac:spMk id="60" creationId="{1D460C86-854F-4FB3-ABC2-E823D8FEB9DB}"/>
          </ac:spMkLst>
        </pc:spChg>
        <pc:spChg chg="add">
          <ac:chgData name="Candace Brannan" userId="S::cbrannan@rockporttx.gov::e63ef5aa-709c-48b3-8729-2bd0e05adbfe" providerId="AD" clId="Web-{631CE552-1386-1092-DB75-8E68F6E519FF}" dt="2025-10-28T19:20:05.823" v="588"/>
          <ac:spMkLst>
            <pc:docMk/>
            <pc:sldMk cId="3250445183" sldId="410"/>
            <ac:spMk id="61" creationId="{BB48116A-278A-4CC5-89D3-9DE8E8FF1245}"/>
          </ac:spMkLst>
        </pc:spChg>
        <pc:picChg chg="add mod">
          <ac:chgData name="Candace Brannan" userId="S::cbrannan@rockporttx.gov::e63ef5aa-709c-48b3-8729-2bd0e05adbfe" providerId="AD" clId="Web-{631CE552-1386-1092-DB75-8E68F6E519FF}" dt="2025-10-28T19:20:05.823" v="588"/>
          <ac:picMkLst>
            <pc:docMk/>
            <pc:sldMk cId="3250445183" sldId="410"/>
            <ac:picMk id="6" creationId="{FD5A4ED1-D6F9-4616-870C-E4403E8F26D7}"/>
          </ac:picMkLst>
        </pc:picChg>
      </pc:sldChg>
    </pc:docChg>
  </pc:docChgLst>
  <pc:docChgLst>
    <pc:chgData name="Carey Dietrich" userId="S::communityplanner@cityofrockport.com::55b03a19-7698-4a1e-a320-69d2fa0332c4" providerId="AD" clId="Web-{45F8C0E9-4D50-0C41-FD59-DCCC17726EAF}"/>
    <pc:docChg chg="addSld modSld">
      <pc:chgData name="Carey Dietrich" userId="S::communityplanner@cityofrockport.com::55b03a19-7698-4a1e-a320-69d2fa0332c4" providerId="AD" clId="Web-{45F8C0E9-4D50-0C41-FD59-DCCC17726EAF}" dt="2025-11-07T16:17:12.960" v="4" actId="20577"/>
      <pc:docMkLst>
        <pc:docMk/>
      </pc:docMkLst>
      <pc:sldChg chg="modSp new">
        <pc:chgData name="Carey Dietrich" userId="S::communityplanner@cityofrockport.com::55b03a19-7698-4a1e-a320-69d2fa0332c4" providerId="AD" clId="Web-{45F8C0E9-4D50-0C41-FD59-DCCC17726EAF}" dt="2025-11-07T16:17:12.960" v="4" actId="20577"/>
        <pc:sldMkLst>
          <pc:docMk/>
          <pc:sldMk cId="1930357432" sldId="468"/>
        </pc:sldMkLst>
        <pc:spChg chg="mod">
          <ac:chgData name="Carey Dietrich" userId="S::communityplanner@cityofrockport.com::55b03a19-7698-4a1e-a320-69d2fa0332c4" providerId="AD" clId="Web-{45F8C0E9-4D50-0C41-FD59-DCCC17726EAF}" dt="2025-11-07T16:17:12.960" v="4" actId="20577"/>
          <ac:spMkLst>
            <pc:docMk/>
            <pc:sldMk cId="1930357432" sldId="468"/>
            <ac:spMk id="2" creationId="{90DD2AF0-E1BA-F249-153F-257B6DF29153}"/>
          </ac:spMkLst>
        </pc:spChg>
      </pc:sldChg>
    </pc:docChg>
  </pc:docChgLst>
  <pc:docChgLst>
    <pc:chgData name="Belinda Garcia" userId="S::bgarcia@cityofrockport.com::cee110d9-8f97-4082-8fd3-67dbf742abd6" providerId="AD" clId="Web-{8D1822CC-AAC1-E097-B194-B888456BEDBA}"/>
    <pc:docChg chg="modSld">
      <pc:chgData name="Belinda Garcia" userId="S::bgarcia@cityofrockport.com::cee110d9-8f97-4082-8fd3-67dbf742abd6" providerId="AD" clId="Web-{8D1822CC-AAC1-E097-B194-B888456BEDBA}" dt="2025-10-29T17:14:12.469" v="63" actId="20577"/>
      <pc:docMkLst>
        <pc:docMk/>
      </pc:docMkLst>
      <pc:sldChg chg="modSp">
        <pc:chgData name="Belinda Garcia" userId="S::bgarcia@cityofrockport.com::cee110d9-8f97-4082-8fd3-67dbf742abd6" providerId="AD" clId="Web-{8D1822CC-AAC1-E097-B194-B888456BEDBA}" dt="2025-10-29T17:14:12.469" v="63" actId="20577"/>
        <pc:sldMkLst>
          <pc:docMk/>
          <pc:sldMk cId="3237172564" sldId="376"/>
        </pc:sldMkLst>
        <pc:graphicFrameChg chg="mod modGraphic">
          <ac:chgData name="Belinda Garcia" userId="S::bgarcia@cityofrockport.com::cee110d9-8f97-4082-8fd3-67dbf742abd6" providerId="AD" clId="Web-{8D1822CC-AAC1-E097-B194-B888456BEDBA}" dt="2025-10-29T17:14:12.469" v="63" actId="20577"/>
          <ac:graphicFrameMkLst>
            <pc:docMk/>
            <pc:sldMk cId="3237172564" sldId="376"/>
            <ac:graphicFrameMk id="7" creationId="{E9FF3803-0BF2-F2FE-BF06-2BB8542A9967}"/>
          </ac:graphicFrameMkLst>
        </pc:graphicFrameChg>
      </pc:sldChg>
    </pc:docChg>
  </pc:docChgLst>
  <pc:docChgLst>
    <pc:chgData name="Shelley Goodwin" userId="S::sgoodwin@rockporttx.gov::ca16c05e-eaf5-4124-8e2f-1a52e3d93159" providerId="AD" clId="Web-{827607D7-DF53-C17B-9045-AFD6687F72D4}"/>
    <pc:docChg chg="modSld">
      <pc:chgData name="Shelley Goodwin" userId="S::sgoodwin@rockporttx.gov::ca16c05e-eaf5-4124-8e2f-1a52e3d93159" providerId="AD" clId="Web-{827607D7-DF53-C17B-9045-AFD6687F72D4}" dt="2025-10-27T23:21:02.940" v="4" actId="1076"/>
      <pc:docMkLst>
        <pc:docMk/>
      </pc:docMkLst>
      <pc:sldChg chg="modSp">
        <pc:chgData name="Shelley Goodwin" userId="S::sgoodwin@rockporttx.gov::ca16c05e-eaf5-4124-8e2f-1a52e3d93159" providerId="AD" clId="Web-{827607D7-DF53-C17B-9045-AFD6687F72D4}" dt="2025-10-27T23:21:02.940" v="4" actId="1076"/>
        <pc:sldMkLst>
          <pc:docMk/>
          <pc:sldMk cId="106904919" sldId="261"/>
        </pc:sldMkLst>
        <pc:spChg chg="mod">
          <ac:chgData name="Shelley Goodwin" userId="S::sgoodwin@rockporttx.gov::ca16c05e-eaf5-4124-8e2f-1a52e3d93159" providerId="AD" clId="Web-{827607D7-DF53-C17B-9045-AFD6687F72D4}" dt="2025-10-27T23:20:54.455" v="3" actId="20577"/>
          <ac:spMkLst>
            <pc:docMk/>
            <pc:sldMk cId="106904919" sldId="261"/>
            <ac:spMk id="4" creationId="{05D7B33E-2DA5-D524-E390-E5C0F3906D80}"/>
          </ac:spMkLst>
        </pc:spChg>
        <pc:picChg chg="mod">
          <ac:chgData name="Shelley Goodwin" userId="S::sgoodwin@rockporttx.gov::ca16c05e-eaf5-4124-8e2f-1a52e3d93159" providerId="AD" clId="Web-{827607D7-DF53-C17B-9045-AFD6687F72D4}" dt="2025-10-27T23:21:02.940" v="4" actId="1076"/>
          <ac:picMkLst>
            <pc:docMk/>
            <pc:sldMk cId="106904919" sldId="261"/>
            <ac:picMk id="2" creationId="{EC210A9C-AFE1-4978-E93C-1F47B5DED2EB}"/>
          </ac:picMkLst>
        </pc:picChg>
      </pc:sldChg>
    </pc:docChg>
  </pc:docChgLst>
  <pc:docChgLst>
    <pc:chgData name="Belinda Garcia" userId="S::bgarcia@cityofrockport.com::cee110d9-8f97-4082-8fd3-67dbf742abd6" providerId="AD" clId="Web-{BB5F8409-14E0-08CE-8139-30B24487BBF1}"/>
    <pc:docChg chg="addSld modSld sldOrd">
      <pc:chgData name="Belinda Garcia" userId="S::bgarcia@cityofrockport.com::cee110d9-8f97-4082-8fd3-67dbf742abd6" providerId="AD" clId="Web-{BB5F8409-14E0-08CE-8139-30B24487BBF1}" dt="2025-11-07T20:00:31.563" v="287" actId="14100"/>
      <pc:docMkLst>
        <pc:docMk/>
      </pc:docMkLst>
      <pc:sldChg chg="modSp">
        <pc:chgData name="Belinda Garcia" userId="S::bgarcia@cityofrockport.com::cee110d9-8f97-4082-8fd3-67dbf742abd6" providerId="AD" clId="Web-{BB5F8409-14E0-08CE-8139-30B24487BBF1}" dt="2025-11-07T17:57:29.254" v="76" actId="20577"/>
        <pc:sldMkLst>
          <pc:docMk/>
          <pc:sldMk cId="3237172564" sldId="376"/>
        </pc:sldMkLst>
        <pc:spChg chg="mod">
          <ac:chgData name="Belinda Garcia" userId="S::bgarcia@cityofrockport.com::cee110d9-8f97-4082-8fd3-67dbf742abd6" providerId="AD" clId="Web-{BB5F8409-14E0-08CE-8139-30B24487BBF1}" dt="2025-11-07T17:57:29.254" v="76" actId="20577"/>
          <ac:spMkLst>
            <pc:docMk/>
            <pc:sldMk cId="3237172564" sldId="376"/>
            <ac:spMk id="6" creationId="{D471DF62-21E5-5BD4-3686-1C4412C89C5F}"/>
          </ac:spMkLst>
        </pc:spChg>
        <pc:graphicFrameChg chg="modGraphic">
          <ac:chgData name="Belinda Garcia" userId="S::bgarcia@cityofrockport.com::cee110d9-8f97-4082-8fd3-67dbf742abd6" providerId="AD" clId="Web-{BB5F8409-14E0-08CE-8139-30B24487BBF1}" dt="2025-11-07T16:47:43.738" v="30" actId="20577"/>
          <ac:graphicFrameMkLst>
            <pc:docMk/>
            <pc:sldMk cId="3237172564" sldId="376"/>
            <ac:graphicFrameMk id="7" creationId="{E9FF3803-0BF2-F2FE-BF06-2BB8542A9967}"/>
          </ac:graphicFrameMkLst>
        </pc:graphicFrameChg>
      </pc:sldChg>
      <pc:sldChg chg="modSp">
        <pc:chgData name="Belinda Garcia" userId="S::bgarcia@cityofrockport.com::cee110d9-8f97-4082-8fd3-67dbf742abd6" providerId="AD" clId="Web-{BB5F8409-14E0-08CE-8139-30B24487BBF1}" dt="2025-11-07T17:56:00.989" v="72" actId="20577"/>
        <pc:sldMkLst>
          <pc:docMk/>
          <pc:sldMk cId="142267153" sldId="377"/>
        </pc:sldMkLst>
        <pc:graphicFrameChg chg="modGraphic">
          <ac:chgData name="Belinda Garcia" userId="S::bgarcia@cityofrockport.com::cee110d9-8f97-4082-8fd3-67dbf742abd6" providerId="AD" clId="Web-{BB5F8409-14E0-08CE-8139-30B24487BBF1}" dt="2025-11-07T17:56:00.989" v="72" actId="20577"/>
          <ac:graphicFrameMkLst>
            <pc:docMk/>
            <pc:sldMk cId="142267153" sldId="377"/>
            <ac:graphicFrameMk id="3" creationId="{A8B32451-2838-CA1E-60AB-A252898725CB}"/>
          </ac:graphicFrameMkLst>
        </pc:graphicFrameChg>
      </pc:sldChg>
      <pc:sldChg chg="modSp">
        <pc:chgData name="Belinda Garcia" userId="S::bgarcia@cityofrockport.com::cee110d9-8f97-4082-8fd3-67dbf742abd6" providerId="AD" clId="Web-{BB5F8409-14E0-08CE-8139-30B24487BBF1}" dt="2025-11-07T17:50:48.318" v="59" actId="20577"/>
        <pc:sldMkLst>
          <pc:docMk/>
          <pc:sldMk cId="1225097667" sldId="387"/>
        </pc:sldMkLst>
        <pc:graphicFrameChg chg="modGraphic">
          <ac:chgData name="Belinda Garcia" userId="S::bgarcia@cityofrockport.com::cee110d9-8f97-4082-8fd3-67dbf742abd6" providerId="AD" clId="Web-{BB5F8409-14E0-08CE-8139-30B24487BBF1}" dt="2025-11-07T17:50:48.318" v="59" actId="20577"/>
          <ac:graphicFrameMkLst>
            <pc:docMk/>
            <pc:sldMk cId="1225097667" sldId="387"/>
            <ac:graphicFrameMk id="3" creationId="{5250DF5A-EC8D-A2B4-9508-C02C0A193241}"/>
          </ac:graphicFrameMkLst>
        </pc:graphicFrameChg>
      </pc:sldChg>
      <pc:sldChg chg="addSp delSp modSp">
        <pc:chgData name="Belinda Garcia" userId="S::bgarcia@cityofrockport.com::cee110d9-8f97-4082-8fd3-67dbf742abd6" providerId="AD" clId="Web-{BB5F8409-14E0-08CE-8139-30B24487BBF1}" dt="2025-11-07T19:54:47.746" v="267" actId="20577"/>
        <pc:sldMkLst>
          <pc:docMk/>
          <pc:sldMk cId="1930357432" sldId="468"/>
        </pc:sldMkLst>
        <pc:spChg chg="mod">
          <ac:chgData name="Belinda Garcia" userId="S::bgarcia@cityofrockport.com::cee110d9-8f97-4082-8fd3-67dbf742abd6" providerId="AD" clId="Web-{BB5F8409-14E0-08CE-8139-30B24487BBF1}" dt="2025-11-07T19:48:04.856" v="219" actId="1076"/>
          <ac:spMkLst>
            <pc:docMk/>
            <pc:sldMk cId="1930357432" sldId="468"/>
            <ac:spMk id="2" creationId="{90DD2AF0-E1BA-F249-153F-257B6DF29153}"/>
          </ac:spMkLst>
        </pc:spChg>
        <pc:spChg chg="del mod">
          <ac:chgData name="Belinda Garcia" userId="S::bgarcia@cityofrockport.com::cee110d9-8f97-4082-8fd3-67dbf742abd6" providerId="AD" clId="Web-{BB5F8409-14E0-08CE-8139-30B24487BBF1}" dt="2025-11-07T19:23:58.641" v="94"/>
          <ac:spMkLst>
            <pc:docMk/>
            <pc:sldMk cId="1930357432" sldId="468"/>
            <ac:spMk id="3" creationId="{26346F38-AA94-CD5C-6033-6C7D587BB5A2}"/>
          </ac:spMkLst>
        </pc:spChg>
        <pc:spChg chg="add del mod">
          <ac:chgData name="Belinda Garcia" userId="S::bgarcia@cityofrockport.com::cee110d9-8f97-4082-8fd3-67dbf742abd6" providerId="AD" clId="Web-{BB5F8409-14E0-08CE-8139-30B24487BBF1}" dt="2025-11-07T19:18:32.309" v="90"/>
          <ac:spMkLst>
            <pc:docMk/>
            <pc:sldMk cId="1930357432" sldId="468"/>
            <ac:spMk id="5" creationId="{5A2DC0CF-CA26-8634-49D0-C12EC27C4A93}"/>
          </ac:spMkLst>
        </pc:spChg>
        <pc:spChg chg="add">
          <ac:chgData name="Belinda Garcia" userId="S::bgarcia@cityofrockport.com::cee110d9-8f97-4082-8fd3-67dbf742abd6" providerId="AD" clId="Web-{BB5F8409-14E0-08CE-8139-30B24487BBF1}" dt="2025-11-07T19:21:58.655" v="91"/>
          <ac:spMkLst>
            <pc:docMk/>
            <pc:sldMk cId="1930357432" sldId="468"/>
            <ac:spMk id="6" creationId="{004BCB4D-4454-2213-0F63-9D088709C975}"/>
          </ac:spMkLst>
        </pc:spChg>
        <pc:spChg chg="add">
          <ac:chgData name="Belinda Garcia" userId="S::bgarcia@cityofrockport.com::cee110d9-8f97-4082-8fd3-67dbf742abd6" providerId="AD" clId="Web-{BB5F8409-14E0-08CE-8139-30B24487BBF1}" dt="2025-11-07T19:22:26.828" v="92"/>
          <ac:spMkLst>
            <pc:docMk/>
            <pc:sldMk cId="1930357432" sldId="468"/>
            <ac:spMk id="7" creationId="{DD70FB1A-6D2A-DA08-8261-096CF4F6045A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24:08.844" v="96"/>
          <ac:spMkLst>
            <pc:docMk/>
            <pc:sldMk cId="1930357432" sldId="468"/>
            <ac:spMk id="8" creationId="{5E621A77-67CE-777D-04EB-504ACE221897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25:11.064" v="98"/>
          <ac:spMkLst>
            <pc:docMk/>
            <pc:sldMk cId="1930357432" sldId="468"/>
            <ac:spMk id="10" creationId="{744A12D5-BC40-449C-443A-FA8EE5976E83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26:57.642" v="113"/>
          <ac:spMkLst>
            <pc:docMk/>
            <pc:sldMk cId="1930357432" sldId="468"/>
            <ac:spMk id="11" creationId="{1EF0CC38-0577-48A3-067D-30D942C0F797}"/>
          </ac:spMkLst>
        </pc:spChg>
        <pc:spChg chg="add del mod">
          <ac:chgData name="Belinda Garcia" userId="S::bgarcia@cityofrockport.com::cee110d9-8f97-4082-8fd3-67dbf742abd6" providerId="AD" clId="Web-{BB5F8409-14E0-08CE-8139-30B24487BBF1}" dt="2025-11-07T19:26:55.267" v="112"/>
          <ac:spMkLst>
            <pc:docMk/>
            <pc:sldMk cId="1930357432" sldId="468"/>
            <ac:spMk id="12" creationId="{A5C03AF0-B83A-CA1D-1309-161D8A628B19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27:43.974" v="116"/>
          <ac:spMkLst>
            <pc:docMk/>
            <pc:sldMk cId="1930357432" sldId="468"/>
            <ac:spMk id="13" creationId="{1BE6E068-720A-A17B-C885-897C6C80B821}"/>
          </ac:spMkLst>
        </pc:spChg>
        <pc:spChg chg="add del mod">
          <ac:chgData name="Belinda Garcia" userId="S::bgarcia@cityofrockport.com::cee110d9-8f97-4082-8fd3-67dbf742abd6" providerId="AD" clId="Web-{BB5F8409-14E0-08CE-8139-30B24487BBF1}" dt="2025-11-07T19:35:07.293" v="150"/>
          <ac:spMkLst>
            <pc:docMk/>
            <pc:sldMk cId="1930357432" sldId="468"/>
            <ac:spMk id="14" creationId="{460ED55D-62D2-6B86-FEA1-861D88411DAB}"/>
          </ac:spMkLst>
        </pc:spChg>
        <pc:spChg chg="add del mod">
          <ac:chgData name="Belinda Garcia" userId="S::bgarcia@cityofrockport.com::cee110d9-8f97-4082-8fd3-67dbf742abd6" providerId="AD" clId="Web-{BB5F8409-14E0-08CE-8139-30B24487BBF1}" dt="2025-11-07T19:35:04.965" v="147"/>
          <ac:spMkLst>
            <pc:docMk/>
            <pc:sldMk cId="1930357432" sldId="468"/>
            <ac:spMk id="15" creationId="{D2663F55-0A6E-F85A-B1C4-43DCE4824EDC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35:02.496" v="139"/>
          <ac:spMkLst>
            <pc:docMk/>
            <pc:sldMk cId="1930357432" sldId="468"/>
            <ac:spMk id="16" creationId="{D5583887-1574-DD64-49AD-C72005B81FBA}"/>
          </ac:spMkLst>
        </pc:spChg>
        <pc:spChg chg="add del mod">
          <ac:chgData name="Belinda Garcia" userId="S::bgarcia@cityofrockport.com::cee110d9-8f97-4082-8fd3-67dbf742abd6" providerId="AD" clId="Web-{BB5F8409-14E0-08CE-8139-30B24487BBF1}" dt="2025-11-07T19:35:01.543" v="138"/>
          <ac:spMkLst>
            <pc:docMk/>
            <pc:sldMk cId="1930357432" sldId="468"/>
            <ac:spMk id="17" creationId="{A5761490-3292-4EE2-6FF2-8F5F8ED17615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44:24.898" v="182"/>
          <ac:spMkLst>
            <pc:docMk/>
            <pc:sldMk cId="1930357432" sldId="468"/>
            <ac:spMk id="18" creationId="{A522C3F9-F1E2-E054-15F3-CF52AA26AD7E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36:25.530" v="158"/>
          <ac:spMkLst>
            <pc:docMk/>
            <pc:sldMk cId="1930357432" sldId="468"/>
            <ac:spMk id="19" creationId="{7C02DB39-852C-6F79-04CA-915F3AA9C704}"/>
          </ac:spMkLst>
        </pc:spChg>
        <pc:spChg chg="add">
          <ac:chgData name="Belinda Garcia" userId="S::bgarcia@cityofrockport.com::cee110d9-8f97-4082-8fd3-67dbf742abd6" providerId="AD" clId="Web-{BB5F8409-14E0-08CE-8139-30B24487BBF1}" dt="2025-11-07T19:42:09.271" v="171"/>
          <ac:spMkLst>
            <pc:docMk/>
            <pc:sldMk cId="1930357432" sldId="468"/>
            <ac:spMk id="311" creationId="{FBB99B76-1FC6-5524-B711-64991062F1F4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44:20.632" v="181"/>
          <ac:spMkLst>
            <pc:docMk/>
            <pc:sldMk cId="1930357432" sldId="468"/>
            <ac:spMk id="342" creationId="{2AE93276-8D58-1C14-683C-F14FDA77A49B}"/>
          </ac:spMkLst>
        </pc:spChg>
        <pc:spChg chg="add mod">
          <ac:chgData name="Belinda Garcia" userId="S::bgarcia@cityofrockport.com::cee110d9-8f97-4082-8fd3-67dbf742abd6" providerId="AD" clId="Web-{BB5F8409-14E0-08CE-8139-30B24487BBF1}" dt="2025-11-07T19:53:25.056" v="255" actId="20577"/>
          <ac:spMkLst>
            <pc:docMk/>
            <pc:sldMk cId="1930357432" sldId="468"/>
            <ac:spMk id="343" creationId="{362925AA-5E62-BBC1-FBC9-F975A4E0FE6E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44:44.978" v="184"/>
          <ac:spMkLst>
            <pc:docMk/>
            <pc:sldMk cId="1930357432" sldId="468"/>
            <ac:spMk id="344" creationId="{DE78F449-ECFE-0938-5E8F-761974E5268C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45:17.919" v="191"/>
          <ac:spMkLst>
            <pc:docMk/>
            <pc:sldMk cId="1930357432" sldId="468"/>
            <ac:spMk id="345" creationId="{A872F5D2-3A44-2D95-950B-97FE3E9C8527}"/>
          </ac:spMkLst>
        </pc:spChg>
        <pc:spChg chg="add mod">
          <ac:chgData name="Belinda Garcia" userId="S::bgarcia@cityofrockport.com::cee110d9-8f97-4082-8fd3-67dbf742abd6" providerId="AD" clId="Web-{BB5F8409-14E0-08CE-8139-30B24487BBF1}" dt="2025-11-07T19:53:55.463" v="260" actId="20577"/>
          <ac:spMkLst>
            <pc:docMk/>
            <pc:sldMk cId="1930357432" sldId="468"/>
            <ac:spMk id="346" creationId="{7B6978D5-5542-075A-0749-B8612D314E11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45:37.171" v="193"/>
          <ac:spMkLst>
            <pc:docMk/>
            <pc:sldMk cId="1930357432" sldId="468"/>
            <ac:spMk id="347" creationId="{771E2649-8A51-0A77-83EB-957D42937D20}"/>
          </ac:spMkLst>
        </pc:spChg>
        <pc:spChg chg="add del">
          <ac:chgData name="Belinda Garcia" userId="S::bgarcia@cityofrockport.com::cee110d9-8f97-4082-8fd3-67dbf742abd6" providerId="AD" clId="Web-{BB5F8409-14E0-08CE-8139-30B24487BBF1}" dt="2025-11-07T19:46:11.675" v="203"/>
          <ac:spMkLst>
            <pc:docMk/>
            <pc:sldMk cId="1930357432" sldId="468"/>
            <ac:spMk id="348" creationId="{E5667D19-1434-924A-B07E-9A3AEE6120C1}"/>
          </ac:spMkLst>
        </pc:spChg>
        <pc:spChg chg="add mod">
          <ac:chgData name="Belinda Garcia" userId="S::bgarcia@cityofrockport.com::cee110d9-8f97-4082-8fd3-67dbf742abd6" providerId="AD" clId="Web-{BB5F8409-14E0-08CE-8139-30B24487BBF1}" dt="2025-11-07T19:54:47.746" v="267" actId="20577"/>
          <ac:spMkLst>
            <pc:docMk/>
            <pc:sldMk cId="1930357432" sldId="468"/>
            <ac:spMk id="349" creationId="{71EBD7B5-E29C-F844-B00F-2FBB08C0ABDC}"/>
          </ac:spMkLst>
        </pc:spChg>
        <pc:graphicFrameChg chg="add del mod modGraphic">
          <ac:chgData name="Belinda Garcia" userId="S::bgarcia@cityofrockport.com::cee110d9-8f97-4082-8fd3-67dbf742abd6" providerId="AD" clId="Web-{BB5F8409-14E0-08CE-8139-30B24487BBF1}" dt="2025-11-07T19:41:40.317" v="170"/>
          <ac:graphicFrameMkLst>
            <pc:docMk/>
            <pc:sldMk cId="1930357432" sldId="468"/>
            <ac:graphicFrameMk id="21" creationId="{A98F7DF0-2F09-DC0B-34FE-4D2881A30E65}"/>
          </ac:graphicFrameMkLst>
        </pc:graphicFrameChg>
        <pc:graphicFrameChg chg="add del">
          <ac:chgData name="Belinda Garcia" userId="S::bgarcia@cityofrockport.com::cee110d9-8f97-4082-8fd3-67dbf742abd6" providerId="AD" clId="Web-{BB5F8409-14E0-08CE-8139-30B24487BBF1}" dt="2025-11-07T19:42:29.881" v="173"/>
          <ac:graphicFrameMkLst>
            <pc:docMk/>
            <pc:sldMk cId="1930357432" sldId="468"/>
            <ac:graphicFrameMk id="312" creationId="{A98F7DF0-2F09-DC0B-34FE-4D2881A30E65}"/>
          </ac:graphicFrameMkLst>
        </pc:graphicFrameChg>
        <pc:picChg chg="add mod ord">
          <ac:chgData name="Belinda Garcia" userId="S::bgarcia@cityofrockport.com::cee110d9-8f97-4082-8fd3-67dbf742abd6" providerId="AD" clId="Web-{BB5F8409-14E0-08CE-8139-30B24487BBF1}" dt="2025-11-07T19:47:30.838" v="214" actId="1076"/>
          <ac:picMkLst>
            <pc:docMk/>
            <pc:sldMk cId="1930357432" sldId="468"/>
            <ac:picMk id="9" creationId="{74DF8A44-8D72-EC9A-645E-9D4F06D1681B}"/>
          </ac:picMkLst>
        </pc:picChg>
      </pc:sldChg>
      <pc:sldChg chg="addSp delSp modSp new ord">
        <pc:chgData name="Belinda Garcia" userId="S::bgarcia@cityofrockport.com::cee110d9-8f97-4082-8fd3-67dbf742abd6" providerId="AD" clId="Web-{BB5F8409-14E0-08CE-8139-30B24487BBF1}" dt="2025-11-07T20:00:31.563" v="287" actId="14100"/>
        <pc:sldMkLst>
          <pc:docMk/>
          <pc:sldMk cId="534876726" sldId="469"/>
        </pc:sldMkLst>
        <pc:spChg chg="mod">
          <ac:chgData name="Belinda Garcia" userId="S::bgarcia@cityofrockport.com::cee110d9-8f97-4082-8fd3-67dbf742abd6" providerId="AD" clId="Web-{BB5F8409-14E0-08CE-8139-30B24487BBF1}" dt="2025-11-07T20:00:31.563" v="287" actId="14100"/>
          <ac:spMkLst>
            <pc:docMk/>
            <pc:sldMk cId="534876726" sldId="469"/>
            <ac:spMk id="2" creationId="{751BB424-6300-6F4A-CBD7-30107A578504}"/>
          </ac:spMkLst>
        </pc:spChg>
        <pc:spChg chg="del mod">
          <ac:chgData name="Belinda Garcia" userId="S::bgarcia@cityofrockport.com::cee110d9-8f97-4082-8fd3-67dbf742abd6" providerId="AD" clId="Web-{BB5F8409-14E0-08CE-8139-30B24487BBF1}" dt="2025-11-07T19:58:56.218" v="272"/>
          <ac:spMkLst>
            <pc:docMk/>
            <pc:sldMk cId="534876726" sldId="469"/>
            <ac:spMk id="3" creationId="{8EFBA4AB-162C-C83A-9FB0-659C2E84B008}"/>
          </ac:spMkLst>
        </pc:spChg>
        <pc:spChg chg="add mod">
          <ac:chgData name="Belinda Garcia" userId="S::bgarcia@cityofrockport.com::cee110d9-8f97-4082-8fd3-67dbf742abd6" providerId="AD" clId="Web-{BB5F8409-14E0-08CE-8139-30B24487BBF1}" dt="2025-11-07T19:59:43.110" v="281" actId="20577"/>
          <ac:spMkLst>
            <pc:docMk/>
            <pc:sldMk cId="534876726" sldId="469"/>
            <ac:spMk id="6" creationId="{248D0B1D-F680-D227-EF2C-4FC3C057FC4A}"/>
          </ac:spMkLst>
        </pc:spChg>
        <pc:spChg chg="add mod">
          <ac:chgData name="Belinda Garcia" userId="S::bgarcia@cityofrockport.com::cee110d9-8f97-4082-8fd3-67dbf742abd6" providerId="AD" clId="Web-{BB5F8409-14E0-08CE-8139-30B24487BBF1}" dt="2025-11-07T19:59:56.094" v="285" actId="20577"/>
          <ac:spMkLst>
            <pc:docMk/>
            <pc:sldMk cId="534876726" sldId="469"/>
            <ac:spMk id="8" creationId="{6C3675C8-8E1E-4B60-4A1E-BC84A6FEE180}"/>
          </ac:spMkLst>
        </pc:spChg>
      </pc:sldChg>
    </pc:docChg>
  </pc:docChgLst>
  <pc:docChgLst>
    <pc:chgData name="Robbie Sorrell" userId="S::rsorrell@rockporttx.gov::c22b642d-1f7d-4633-a7d1-75437835d0f1" providerId="AD" clId="Web-{64FE98F0-8979-CF47-BFC1-542BF65DBDE7}"/>
    <pc:docChg chg="addSld delSld modSld sldOrd">
      <pc:chgData name="Robbie Sorrell" userId="S::rsorrell@rockporttx.gov::c22b642d-1f7d-4633-a7d1-75437835d0f1" providerId="AD" clId="Web-{64FE98F0-8979-CF47-BFC1-542BF65DBDE7}" dt="2025-11-05T16:29:46.908" v="88" actId="14100"/>
      <pc:docMkLst>
        <pc:docMk/>
      </pc:docMkLst>
      <pc:sldChg chg="addSp delSp modSp">
        <pc:chgData name="Robbie Sorrell" userId="S::rsorrell@rockporttx.gov::c22b642d-1f7d-4633-a7d1-75437835d0f1" providerId="AD" clId="Web-{64FE98F0-8979-CF47-BFC1-542BF65DBDE7}" dt="2025-11-05T14:50:37.349" v="24"/>
        <pc:sldMkLst>
          <pc:docMk/>
          <pc:sldMk cId="1291009110" sldId="441"/>
        </pc:sldMkLst>
        <pc:picChg chg="add mod">
          <ac:chgData name="Robbie Sorrell" userId="S::rsorrell@rockporttx.gov::c22b642d-1f7d-4633-a7d1-75437835d0f1" providerId="AD" clId="Web-{64FE98F0-8979-CF47-BFC1-542BF65DBDE7}" dt="2025-11-05T14:50:37.349" v="24"/>
          <ac:picMkLst>
            <pc:docMk/>
            <pc:sldMk cId="1291009110" sldId="441"/>
            <ac:picMk id="3" creationId="{407F8819-A21D-0E4E-AE7E-00D9158C2F11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6:21:23.129" v="55" actId="14100"/>
        <pc:sldMkLst>
          <pc:docMk/>
          <pc:sldMk cId="3268138195" sldId="449"/>
        </pc:sldMkLst>
        <pc:picChg chg="add mod">
          <ac:chgData name="Robbie Sorrell" userId="S::rsorrell@rockporttx.gov::c22b642d-1f7d-4633-a7d1-75437835d0f1" providerId="AD" clId="Web-{64FE98F0-8979-CF47-BFC1-542BF65DBDE7}" dt="2025-11-05T16:21:23.129" v="55" actId="14100"/>
          <ac:picMkLst>
            <pc:docMk/>
            <pc:sldMk cId="3268138195" sldId="449"/>
            <ac:picMk id="2" creationId="{AA24705F-08CD-53BE-5FCF-748E60B3D009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6:20:45.361" v="50" actId="14100"/>
        <pc:sldMkLst>
          <pc:docMk/>
          <pc:sldMk cId="75795514" sldId="450"/>
        </pc:sldMkLst>
        <pc:picChg chg="add mod">
          <ac:chgData name="Robbie Sorrell" userId="S::rsorrell@rockporttx.gov::c22b642d-1f7d-4633-a7d1-75437835d0f1" providerId="AD" clId="Web-{64FE98F0-8979-CF47-BFC1-542BF65DBDE7}" dt="2025-11-05T16:20:45.361" v="50" actId="14100"/>
          <ac:picMkLst>
            <pc:docMk/>
            <pc:sldMk cId="75795514" sldId="450"/>
            <ac:picMk id="2" creationId="{A8846114-6676-06C2-A70B-5E145894BDD9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6:20:12.688" v="48" actId="14100"/>
        <pc:sldMkLst>
          <pc:docMk/>
          <pc:sldMk cId="1868177874" sldId="451"/>
        </pc:sldMkLst>
        <pc:picChg chg="add mod">
          <ac:chgData name="Robbie Sorrell" userId="S::rsorrell@rockporttx.gov::c22b642d-1f7d-4633-a7d1-75437835d0f1" providerId="AD" clId="Web-{64FE98F0-8979-CF47-BFC1-542BF65DBDE7}" dt="2025-11-05T16:20:12.688" v="48" actId="14100"/>
          <ac:picMkLst>
            <pc:docMk/>
            <pc:sldMk cId="1868177874" sldId="451"/>
            <ac:picMk id="2" creationId="{E0AF43E0-AD1E-8144-104D-B861A50893D9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5:02:02.540" v="46"/>
        <pc:sldMkLst>
          <pc:docMk/>
          <pc:sldMk cId="2009298521" sldId="452"/>
        </pc:sldMkLst>
        <pc:picChg chg="add mod">
          <ac:chgData name="Robbie Sorrell" userId="S::rsorrell@rockporttx.gov::c22b642d-1f7d-4633-a7d1-75437835d0f1" providerId="AD" clId="Web-{64FE98F0-8979-CF47-BFC1-542BF65DBDE7}" dt="2025-11-05T15:02:02.540" v="46"/>
          <ac:picMkLst>
            <pc:docMk/>
            <pc:sldMk cId="2009298521" sldId="452"/>
            <ac:picMk id="2" creationId="{EA7261F8-F984-3CCD-FBC3-44ED81BBA185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5:01:19.570" v="45" actId="14100"/>
        <pc:sldMkLst>
          <pc:docMk/>
          <pc:sldMk cId="1771524790" sldId="453"/>
        </pc:sldMkLst>
        <pc:picChg chg="add mod">
          <ac:chgData name="Robbie Sorrell" userId="S::rsorrell@rockporttx.gov::c22b642d-1f7d-4633-a7d1-75437835d0f1" providerId="AD" clId="Web-{64FE98F0-8979-CF47-BFC1-542BF65DBDE7}" dt="2025-11-05T15:01:19.570" v="45" actId="14100"/>
          <ac:picMkLst>
            <pc:docMk/>
            <pc:sldMk cId="1771524790" sldId="453"/>
            <ac:picMk id="2" creationId="{C094D34B-14D6-1D03-2E5B-FD122F12093D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5:00:38.429" v="42" actId="14100"/>
        <pc:sldMkLst>
          <pc:docMk/>
          <pc:sldMk cId="4256128668" sldId="454"/>
        </pc:sldMkLst>
        <pc:picChg chg="add mod">
          <ac:chgData name="Robbie Sorrell" userId="S::rsorrell@rockporttx.gov::c22b642d-1f7d-4633-a7d1-75437835d0f1" providerId="AD" clId="Web-{64FE98F0-8979-CF47-BFC1-542BF65DBDE7}" dt="2025-11-05T15:00:38.429" v="42" actId="14100"/>
          <ac:picMkLst>
            <pc:docMk/>
            <pc:sldMk cId="4256128668" sldId="454"/>
            <ac:picMk id="2" creationId="{E4680792-879D-5ADA-14B4-0E69210B3910}"/>
          </ac:picMkLst>
        </pc:picChg>
      </pc:sldChg>
      <pc:sldChg chg="addSp delSp modSp add replId">
        <pc:chgData name="Robbie Sorrell" userId="S::rsorrell@rockporttx.gov::c22b642d-1f7d-4633-a7d1-75437835d0f1" providerId="AD" clId="Web-{64FE98F0-8979-CF47-BFC1-542BF65DBDE7}" dt="2025-11-05T14:59:17.754" v="39" actId="14100"/>
        <pc:sldMkLst>
          <pc:docMk/>
          <pc:sldMk cId="3864857628" sldId="455"/>
        </pc:sldMkLst>
        <pc:picChg chg="add mod">
          <ac:chgData name="Robbie Sorrell" userId="S::rsorrell@rockporttx.gov::c22b642d-1f7d-4633-a7d1-75437835d0f1" providerId="AD" clId="Web-{64FE98F0-8979-CF47-BFC1-542BF65DBDE7}" dt="2025-11-05T14:59:17.754" v="39" actId="14100"/>
          <ac:picMkLst>
            <pc:docMk/>
            <pc:sldMk cId="3864857628" sldId="455"/>
            <ac:picMk id="5" creationId="{EABD0E37-75C4-A6A7-B8FE-A8A388D339E2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4:53:38.598" v="32" actId="1076"/>
        <pc:sldMkLst>
          <pc:docMk/>
          <pc:sldMk cId="1849520609" sldId="456"/>
        </pc:sldMkLst>
        <pc:picChg chg="add mod">
          <ac:chgData name="Robbie Sorrell" userId="S::rsorrell@rockporttx.gov::c22b642d-1f7d-4633-a7d1-75437835d0f1" providerId="AD" clId="Web-{64FE98F0-8979-CF47-BFC1-542BF65DBDE7}" dt="2025-11-05T14:53:38.598" v="32" actId="1076"/>
          <ac:picMkLst>
            <pc:docMk/>
            <pc:sldMk cId="1849520609" sldId="456"/>
            <ac:picMk id="2" creationId="{8BA7468E-0F08-60C9-DD92-479C74EA7A24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4:52:53.860" v="29" actId="14100"/>
        <pc:sldMkLst>
          <pc:docMk/>
          <pc:sldMk cId="1837424854" sldId="457"/>
        </pc:sldMkLst>
        <pc:picChg chg="add mod">
          <ac:chgData name="Robbie Sorrell" userId="S::rsorrell@rockporttx.gov::c22b642d-1f7d-4633-a7d1-75437835d0f1" providerId="AD" clId="Web-{64FE98F0-8979-CF47-BFC1-542BF65DBDE7}" dt="2025-11-05T14:52:53.860" v="29" actId="14100"/>
          <ac:picMkLst>
            <pc:docMk/>
            <pc:sldMk cId="1837424854" sldId="457"/>
            <ac:picMk id="2" creationId="{52750B26-7753-4184-D4E8-F01EF94002E9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4:51:31.870" v="27" actId="14100"/>
        <pc:sldMkLst>
          <pc:docMk/>
          <pc:sldMk cId="3639075220" sldId="458"/>
        </pc:sldMkLst>
        <pc:picChg chg="add mod">
          <ac:chgData name="Robbie Sorrell" userId="S::rsorrell@rockporttx.gov::c22b642d-1f7d-4633-a7d1-75437835d0f1" providerId="AD" clId="Web-{64FE98F0-8979-CF47-BFC1-542BF65DBDE7}" dt="2025-11-05T14:51:31.870" v="27" actId="14100"/>
          <ac:picMkLst>
            <pc:docMk/>
            <pc:sldMk cId="3639075220" sldId="458"/>
            <ac:picMk id="2" creationId="{F4902572-F7F2-F0A1-6862-66A178311B0A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6:24:43.511" v="71" actId="14100"/>
        <pc:sldMkLst>
          <pc:docMk/>
          <pc:sldMk cId="4223603950" sldId="459"/>
        </pc:sldMkLst>
        <pc:picChg chg="add mod">
          <ac:chgData name="Robbie Sorrell" userId="S::rsorrell@rockporttx.gov::c22b642d-1f7d-4633-a7d1-75437835d0f1" providerId="AD" clId="Web-{64FE98F0-8979-CF47-BFC1-542BF65DBDE7}" dt="2025-11-05T16:24:43.511" v="71" actId="14100"/>
          <ac:picMkLst>
            <pc:docMk/>
            <pc:sldMk cId="4223603950" sldId="459"/>
            <ac:picMk id="2" creationId="{49E200DA-458E-CA8D-B48F-500DE8C38C80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6:23:00.977" v="63" actId="14100"/>
        <pc:sldMkLst>
          <pc:docMk/>
          <pc:sldMk cId="2978865674" sldId="460"/>
        </pc:sldMkLst>
        <pc:picChg chg="add mod">
          <ac:chgData name="Robbie Sorrell" userId="S::rsorrell@rockporttx.gov::c22b642d-1f7d-4633-a7d1-75437835d0f1" providerId="AD" clId="Web-{64FE98F0-8979-CF47-BFC1-542BF65DBDE7}" dt="2025-11-05T16:23:00.977" v="63" actId="14100"/>
          <ac:picMkLst>
            <pc:docMk/>
            <pc:sldMk cId="2978865674" sldId="460"/>
            <ac:picMk id="2" creationId="{13332754-2ECF-7BE0-9C63-465CB4B7478B}"/>
          </ac:picMkLst>
        </pc:picChg>
      </pc:sldChg>
      <pc:sldChg chg="addSp modSp add ord replId">
        <pc:chgData name="Robbie Sorrell" userId="S::rsorrell@rockporttx.gov::c22b642d-1f7d-4633-a7d1-75437835d0f1" providerId="AD" clId="Web-{64FE98F0-8979-CF47-BFC1-542BF65DBDE7}" dt="2025-11-05T16:22:18.366" v="59"/>
        <pc:sldMkLst>
          <pc:docMk/>
          <pc:sldMk cId="1832687323" sldId="461"/>
        </pc:sldMkLst>
        <pc:picChg chg="add mod">
          <ac:chgData name="Robbie Sorrell" userId="S::rsorrell@rockporttx.gov::c22b642d-1f7d-4633-a7d1-75437835d0f1" providerId="AD" clId="Web-{64FE98F0-8979-CF47-BFC1-542BF65DBDE7}" dt="2025-11-05T16:22:12.834" v="58" actId="14100"/>
          <ac:picMkLst>
            <pc:docMk/>
            <pc:sldMk cId="1832687323" sldId="461"/>
            <ac:picMk id="2" creationId="{F0CB1430-FD17-79FA-F34D-B93A93AAAB61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6:23:45.384" v="66" actId="14100"/>
        <pc:sldMkLst>
          <pc:docMk/>
          <pc:sldMk cId="3350181222" sldId="462"/>
        </pc:sldMkLst>
        <pc:picChg chg="add mod">
          <ac:chgData name="Robbie Sorrell" userId="S::rsorrell@rockporttx.gov::c22b642d-1f7d-4633-a7d1-75437835d0f1" providerId="AD" clId="Web-{64FE98F0-8979-CF47-BFC1-542BF65DBDE7}" dt="2025-11-05T16:23:45.384" v="66" actId="14100"/>
          <ac:picMkLst>
            <pc:docMk/>
            <pc:sldMk cId="3350181222" sldId="462"/>
            <ac:picMk id="2" creationId="{8A1DD250-F873-2D1E-D63A-B157E1E28103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6:29:46.908" v="88" actId="14100"/>
        <pc:sldMkLst>
          <pc:docMk/>
          <pc:sldMk cId="3417429584" sldId="463"/>
        </pc:sldMkLst>
        <pc:picChg chg="add mod">
          <ac:chgData name="Robbie Sorrell" userId="S::rsorrell@rockporttx.gov::c22b642d-1f7d-4633-a7d1-75437835d0f1" providerId="AD" clId="Web-{64FE98F0-8979-CF47-BFC1-542BF65DBDE7}" dt="2025-11-05T16:29:46.908" v="88" actId="14100"/>
          <ac:picMkLst>
            <pc:docMk/>
            <pc:sldMk cId="3417429584" sldId="463"/>
            <ac:picMk id="2" creationId="{73DFCD86-AC1F-AA6F-02C3-7767A01BC749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6:26:04.763" v="79" actId="14100"/>
        <pc:sldMkLst>
          <pc:docMk/>
          <pc:sldMk cId="3674814692" sldId="464"/>
        </pc:sldMkLst>
        <pc:picChg chg="add mod">
          <ac:chgData name="Robbie Sorrell" userId="S::rsorrell@rockporttx.gov::c22b642d-1f7d-4633-a7d1-75437835d0f1" providerId="AD" clId="Web-{64FE98F0-8979-CF47-BFC1-542BF65DBDE7}" dt="2025-11-05T16:26:04.763" v="79" actId="14100"/>
          <ac:picMkLst>
            <pc:docMk/>
            <pc:sldMk cId="3674814692" sldId="464"/>
            <ac:picMk id="2" creationId="{2E165BD7-2953-8F4A-37A4-1931A0C967E1}"/>
          </ac:picMkLst>
        </pc:picChg>
      </pc:sldChg>
      <pc:sldChg chg="addSp modSp add replId">
        <pc:chgData name="Robbie Sorrell" userId="S::rsorrell@rockporttx.gov::c22b642d-1f7d-4633-a7d1-75437835d0f1" providerId="AD" clId="Web-{64FE98F0-8979-CF47-BFC1-542BF65DBDE7}" dt="2025-11-05T16:26:42.171" v="82" actId="14100"/>
        <pc:sldMkLst>
          <pc:docMk/>
          <pc:sldMk cId="3494136900" sldId="465"/>
        </pc:sldMkLst>
        <pc:picChg chg="add mod">
          <ac:chgData name="Robbie Sorrell" userId="S::rsorrell@rockporttx.gov::c22b642d-1f7d-4633-a7d1-75437835d0f1" providerId="AD" clId="Web-{64FE98F0-8979-CF47-BFC1-542BF65DBDE7}" dt="2025-11-05T16:26:42.171" v="82" actId="14100"/>
          <ac:picMkLst>
            <pc:docMk/>
            <pc:sldMk cId="3494136900" sldId="465"/>
            <ac:picMk id="2" creationId="{5510F432-FB2E-D330-55BB-53BE2C1B1444}"/>
          </ac:picMkLst>
        </pc:picChg>
      </pc:sldChg>
      <pc:sldChg chg="addSp modSp add ord replId">
        <pc:chgData name="Robbie Sorrell" userId="S::rsorrell@rockporttx.gov::c22b642d-1f7d-4633-a7d1-75437835d0f1" providerId="AD" clId="Web-{64FE98F0-8979-CF47-BFC1-542BF65DBDE7}" dt="2025-11-05T16:25:31.044" v="76"/>
        <pc:sldMkLst>
          <pc:docMk/>
          <pc:sldMk cId="2666192850" sldId="466"/>
        </pc:sldMkLst>
        <pc:picChg chg="add mod">
          <ac:chgData name="Robbie Sorrell" userId="S::rsorrell@rockporttx.gov::c22b642d-1f7d-4633-a7d1-75437835d0f1" providerId="AD" clId="Web-{64FE98F0-8979-CF47-BFC1-542BF65DBDE7}" dt="2025-11-05T16:25:26.794" v="75" actId="14100"/>
          <ac:picMkLst>
            <pc:docMk/>
            <pc:sldMk cId="2666192850" sldId="466"/>
            <ac:picMk id="2" creationId="{ECBB966D-2C09-9DA4-3626-2F227238A109}"/>
          </ac:picMkLst>
        </pc:picChg>
      </pc:sldChg>
      <pc:sldChg chg="addSp modSp add ord replId">
        <pc:chgData name="Robbie Sorrell" userId="S::rsorrell@rockporttx.gov::c22b642d-1f7d-4633-a7d1-75437835d0f1" providerId="AD" clId="Web-{64FE98F0-8979-CF47-BFC1-542BF65DBDE7}" dt="2025-11-05T16:29:13.861" v="86"/>
        <pc:sldMkLst>
          <pc:docMk/>
          <pc:sldMk cId="3793529559" sldId="467"/>
        </pc:sldMkLst>
        <pc:picChg chg="add mod">
          <ac:chgData name="Robbie Sorrell" userId="S::rsorrell@rockporttx.gov::c22b642d-1f7d-4633-a7d1-75437835d0f1" providerId="AD" clId="Web-{64FE98F0-8979-CF47-BFC1-542BF65DBDE7}" dt="2025-11-05T16:29:10.408" v="85" actId="14100"/>
          <ac:picMkLst>
            <pc:docMk/>
            <pc:sldMk cId="3793529559" sldId="467"/>
            <ac:picMk id="2" creationId="{96C39189-B9B4-050B-4959-4CA2B4AC58BD}"/>
          </ac:picMkLst>
        </pc:picChg>
      </pc:sldChg>
    </pc:docChg>
  </pc:docChgLst>
  <pc:docChgLst>
    <pc:chgData name="Belinda Garcia" userId="S::bgarcia@cityofrockport.com::cee110d9-8f97-4082-8fd3-67dbf742abd6" providerId="AD" clId="Web-{E98DA88C-FE89-C201-ABE7-5DFB2ACB12D8}"/>
    <pc:docChg chg="modSld">
      <pc:chgData name="Belinda Garcia" userId="S::bgarcia@cityofrockport.com::cee110d9-8f97-4082-8fd3-67dbf742abd6" providerId="AD" clId="Web-{E98DA88C-FE89-C201-ABE7-5DFB2ACB12D8}" dt="2025-11-07T20:05:32.619" v="53" actId="20577"/>
      <pc:docMkLst>
        <pc:docMk/>
      </pc:docMkLst>
      <pc:sldChg chg="addSp delSp modSp">
        <pc:chgData name="Belinda Garcia" userId="S::bgarcia@cityofrockport.com::cee110d9-8f97-4082-8fd3-67dbf742abd6" providerId="AD" clId="Web-{E98DA88C-FE89-C201-ABE7-5DFB2ACB12D8}" dt="2025-11-07T20:05:32.619" v="53" actId="20577"/>
        <pc:sldMkLst>
          <pc:docMk/>
          <pc:sldMk cId="1930357432" sldId="468"/>
        </pc:sldMkLst>
        <pc:spChg chg="add mod">
          <ac:chgData name="Belinda Garcia" userId="S::bgarcia@cityofrockport.com::cee110d9-8f97-4082-8fd3-67dbf742abd6" providerId="AD" clId="Web-{E98DA88C-FE89-C201-ABE7-5DFB2ACB12D8}" dt="2025-11-07T20:05:32.619" v="53" actId="20577"/>
          <ac:spMkLst>
            <pc:docMk/>
            <pc:sldMk cId="1930357432" sldId="468"/>
            <ac:spMk id="3" creationId="{21D517D6-ABB4-2825-9BAB-BA00E9E90DEF}"/>
          </ac:spMkLst>
        </pc:spChg>
        <pc:spChg chg="mod">
          <ac:chgData name="Belinda Garcia" userId="S::bgarcia@cityofrockport.com::cee110d9-8f97-4082-8fd3-67dbf742abd6" providerId="AD" clId="Web-{E98DA88C-FE89-C201-ABE7-5DFB2ACB12D8}" dt="2025-11-07T20:05:21.025" v="49" actId="1076"/>
          <ac:spMkLst>
            <pc:docMk/>
            <pc:sldMk cId="1930357432" sldId="468"/>
            <ac:spMk id="343" creationId="{362925AA-5E62-BBC1-FBC9-F975A4E0FE6E}"/>
          </ac:spMkLst>
        </pc:spChg>
        <pc:spChg chg="del">
          <ac:chgData name="Belinda Garcia" userId="S::bgarcia@cityofrockport.com::cee110d9-8f97-4082-8fd3-67dbf742abd6" providerId="AD" clId="Web-{E98DA88C-FE89-C201-ABE7-5DFB2ACB12D8}" dt="2025-11-07T20:02:54.384" v="19"/>
          <ac:spMkLst>
            <pc:docMk/>
            <pc:sldMk cId="1930357432" sldId="468"/>
            <ac:spMk id="346" creationId="{7B6978D5-5542-075A-0749-B8612D314E11}"/>
          </ac:spMkLst>
        </pc:spChg>
        <pc:spChg chg="del mod">
          <ac:chgData name="Belinda Garcia" userId="S::bgarcia@cityofrockport.com::cee110d9-8f97-4082-8fd3-67dbf742abd6" providerId="AD" clId="Web-{E98DA88C-FE89-C201-ABE7-5DFB2ACB12D8}" dt="2025-11-07T20:03:24.696" v="24"/>
          <ac:spMkLst>
            <pc:docMk/>
            <pc:sldMk cId="1930357432" sldId="468"/>
            <ac:spMk id="349" creationId="{71EBD7B5-E29C-F844-B00F-2FBB08C0ABDC}"/>
          </ac:spMkLst>
        </pc:spChg>
      </pc:sldChg>
      <pc:sldChg chg="addSp modSp">
        <pc:chgData name="Belinda Garcia" userId="S::bgarcia@cityofrockport.com::cee110d9-8f97-4082-8fd3-67dbf742abd6" providerId="AD" clId="Web-{E98DA88C-FE89-C201-ABE7-5DFB2ACB12D8}" dt="2025-11-07T20:02:37.571" v="18" actId="14100"/>
        <pc:sldMkLst>
          <pc:docMk/>
          <pc:sldMk cId="534876726" sldId="469"/>
        </pc:sldMkLst>
        <pc:spChg chg="mod">
          <ac:chgData name="Belinda Garcia" userId="S::bgarcia@cityofrockport.com::cee110d9-8f97-4082-8fd3-67dbf742abd6" providerId="AD" clId="Web-{E98DA88C-FE89-C201-ABE7-5DFB2ACB12D8}" dt="2025-11-07T20:02:37.571" v="18" actId="14100"/>
          <ac:spMkLst>
            <pc:docMk/>
            <pc:sldMk cId="534876726" sldId="469"/>
            <ac:spMk id="2" creationId="{751BB424-6300-6F4A-CBD7-30107A578504}"/>
          </ac:spMkLst>
        </pc:spChg>
        <pc:picChg chg="add mod">
          <ac:chgData name="Belinda Garcia" userId="S::bgarcia@cityofrockport.com::cee110d9-8f97-4082-8fd3-67dbf742abd6" providerId="AD" clId="Web-{E98DA88C-FE89-C201-ABE7-5DFB2ACB12D8}" dt="2025-11-07T20:02:19.087" v="15" actId="1076"/>
          <ac:picMkLst>
            <pc:docMk/>
            <pc:sldMk cId="534876726" sldId="469"/>
            <ac:picMk id="3" creationId="{9F5FF2EF-9DFE-29A9-4809-92FA2EC26AC6}"/>
          </ac:picMkLst>
        </pc:picChg>
      </pc:sldChg>
    </pc:docChg>
  </pc:docChgLst>
  <pc:docChgLst>
    <pc:chgData name="Belinda Garcia" userId="S::bgarcia@cityofrockport.com::cee110d9-8f97-4082-8fd3-67dbf742abd6" providerId="AD" clId="Web-{DF4D8722-B137-DD3C-6B40-8F1F42712372}"/>
    <pc:docChg chg="modSld">
      <pc:chgData name="Belinda Garcia" userId="S::bgarcia@cityofrockport.com::cee110d9-8f97-4082-8fd3-67dbf742abd6" providerId="AD" clId="Web-{DF4D8722-B137-DD3C-6B40-8F1F42712372}" dt="2025-10-29T17:22:16.662" v="222" actId="14100"/>
      <pc:docMkLst>
        <pc:docMk/>
      </pc:docMkLst>
      <pc:sldChg chg="modSp">
        <pc:chgData name="Belinda Garcia" userId="S::bgarcia@cityofrockport.com::cee110d9-8f97-4082-8fd3-67dbf742abd6" providerId="AD" clId="Web-{DF4D8722-B137-DD3C-6B40-8F1F42712372}" dt="2025-10-29T17:22:16.662" v="222" actId="14100"/>
        <pc:sldMkLst>
          <pc:docMk/>
          <pc:sldMk cId="3237172564" sldId="376"/>
        </pc:sldMkLst>
        <pc:spChg chg="mod">
          <ac:chgData name="Belinda Garcia" userId="S::bgarcia@cityofrockport.com::cee110d9-8f97-4082-8fd3-67dbf742abd6" providerId="AD" clId="Web-{DF4D8722-B137-DD3C-6B40-8F1F42712372}" dt="2025-10-29T17:22:10.146" v="221" actId="14100"/>
          <ac:spMkLst>
            <pc:docMk/>
            <pc:sldMk cId="3237172564" sldId="376"/>
            <ac:spMk id="6" creationId="{D471DF62-21E5-5BD4-3686-1C4412C89C5F}"/>
          </ac:spMkLst>
        </pc:spChg>
        <pc:graphicFrameChg chg="mod modGraphic">
          <ac:chgData name="Belinda Garcia" userId="S::bgarcia@cityofrockport.com::cee110d9-8f97-4082-8fd3-67dbf742abd6" providerId="AD" clId="Web-{DF4D8722-B137-DD3C-6B40-8F1F42712372}" dt="2025-10-29T17:22:16.662" v="222" actId="14100"/>
          <ac:graphicFrameMkLst>
            <pc:docMk/>
            <pc:sldMk cId="3237172564" sldId="376"/>
            <ac:graphicFrameMk id="7" creationId="{E9FF3803-0BF2-F2FE-BF06-2BB8542A9967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92BD4-90DB-4BD0-A627-59AA18A6C47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95C84E-933E-458F-B403-ED1937C0F609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November 2025       Development</a:t>
          </a:r>
          <a:endParaRPr lang="en-US"/>
        </a:p>
      </dgm:t>
    </dgm:pt>
    <dgm:pt modelId="{AA64CA1E-AF4C-4EC8-A1BA-1DC2BCEE0625}" type="parTrans" cxnId="{0A060E83-51C0-424E-9E5C-3FDFCF9B249A}">
      <dgm:prSet/>
      <dgm:spPr/>
      <dgm:t>
        <a:bodyPr/>
        <a:lstStyle/>
        <a:p>
          <a:endParaRPr lang="en-US"/>
        </a:p>
      </dgm:t>
    </dgm:pt>
    <dgm:pt modelId="{0DA86F06-9884-4E2F-B379-300495F8296B}" type="sibTrans" cxnId="{0A060E83-51C0-424E-9E5C-3FDFCF9B249A}">
      <dgm:prSet/>
      <dgm:spPr/>
      <dgm:t>
        <a:bodyPr/>
        <a:lstStyle/>
        <a:p>
          <a:endParaRPr lang="en-US"/>
        </a:p>
      </dgm:t>
    </dgm:pt>
    <dgm:pt modelId="{5FEA4730-2812-40E8-9302-278C94FCEA3A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Zoning Board of Adjustment  on 11/18/2025</a:t>
          </a:r>
          <a:endParaRPr lang="en-US"/>
        </a:p>
      </dgm:t>
    </dgm:pt>
    <dgm:pt modelId="{5CE4FF1D-42A0-4B53-BCE7-5603604B8A3E}" type="parTrans" cxnId="{F94A6295-1848-483A-A9F4-777DBA461A15}">
      <dgm:prSet/>
      <dgm:spPr/>
      <dgm:t>
        <a:bodyPr/>
        <a:lstStyle/>
        <a:p>
          <a:endParaRPr lang="en-US"/>
        </a:p>
      </dgm:t>
    </dgm:pt>
    <dgm:pt modelId="{26C582E2-BA47-4764-B50F-31943148784C}" type="sibTrans" cxnId="{F94A6295-1848-483A-A9F4-777DBA461A15}">
      <dgm:prSet/>
      <dgm:spPr/>
      <dgm:t>
        <a:bodyPr/>
        <a:lstStyle/>
        <a:p>
          <a:endParaRPr lang="en-US"/>
        </a:p>
      </dgm:t>
    </dgm:pt>
    <dgm:pt modelId="{5433667E-0313-4152-BFF7-C989CDECACE0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Building Official Robert Decker had attended the  BPAT in October</a:t>
          </a:r>
          <a:endParaRPr lang="en-US"/>
        </a:p>
      </dgm:t>
    </dgm:pt>
    <dgm:pt modelId="{74D85FC8-16C5-4434-AE11-420EB9369E19}" type="parTrans" cxnId="{10C8478F-1C55-4CC8-B5F1-3283E16B660D}">
      <dgm:prSet/>
      <dgm:spPr/>
      <dgm:t>
        <a:bodyPr/>
        <a:lstStyle/>
        <a:p>
          <a:endParaRPr lang="en-US"/>
        </a:p>
      </dgm:t>
    </dgm:pt>
    <dgm:pt modelId="{6CD4BF14-FCC9-48FB-8A58-BC7A89D82B8E}" type="sibTrans" cxnId="{10C8478F-1C55-4CC8-B5F1-3283E16B660D}">
      <dgm:prSet/>
      <dgm:spPr/>
      <dgm:t>
        <a:bodyPr/>
        <a:lstStyle/>
        <a:p>
          <a:endParaRPr lang="en-US"/>
        </a:p>
      </dgm:t>
    </dgm:pt>
    <dgm:pt modelId="{6071243D-86FD-4886-8236-AA895BE3C249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Tree &amp; Landscape on 11/6/2025</a:t>
          </a:r>
          <a:endParaRPr lang="en-US"/>
        </a:p>
      </dgm:t>
    </dgm:pt>
    <dgm:pt modelId="{5770B0C7-BF44-44A5-BFE2-5D568332EB66}" type="parTrans" cxnId="{B6D3CD3F-FF67-4D3B-8C22-54F508142C24}">
      <dgm:prSet/>
      <dgm:spPr/>
      <dgm:t>
        <a:bodyPr/>
        <a:lstStyle/>
        <a:p>
          <a:endParaRPr lang="en-US"/>
        </a:p>
      </dgm:t>
    </dgm:pt>
    <dgm:pt modelId="{48AC8E82-41F8-47D7-84BF-E5F3A0876219}" type="sibTrans" cxnId="{B6D3CD3F-FF67-4D3B-8C22-54F508142C24}">
      <dgm:prSet/>
      <dgm:spPr/>
      <dgm:t>
        <a:bodyPr/>
        <a:lstStyle/>
        <a:p>
          <a:endParaRPr lang="en-US"/>
        </a:p>
      </dgm:t>
    </dgm:pt>
    <dgm:pt modelId="{52D22D8B-5C0A-4A7D-9204-29C5FC55C798}">
      <dgm:prSet phldr="0"/>
      <dgm:spPr/>
      <dgm:t>
        <a:bodyPr/>
        <a:lstStyle/>
        <a:p>
          <a:r>
            <a:rPr lang="en-US">
              <a:latin typeface="Aptos Display" panose="02110004020202020204"/>
            </a:rPr>
            <a:t>Planning and Zoning on 11/17/2025</a:t>
          </a:r>
        </a:p>
      </dgm:t>
    </dgm:pt>
    <dgm:pt modelId="{E064B22F-3D9B-4D68-8D30-B98AC41CEF1C}" type="parTrans" cxnId="{35E230D7-C980-4585-ACD8-FDC963AE1628}">
      <dgm:prSet/>
      <dgm:spPr/>
    </dgm:pt>
    <dgm:pt modelId="{38DBC88D-28E2-4B0A-B4CA-7776A2FBCECE}" type="sibTrans" cxnId="{35E230D7-C980-4585-ACD8-FDC963AE1628}">
      <dgm:prSet/>
      <dgm:spPr/>
    </dgm:pt>
    <dgm:pt modelId="{55B3E463-A343-457F-94BE-F3CB1B451BAE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One Pre-development meeting</a:t>
          </a:r>
        </a:p>
      </dgm:t>
    </dgm:pt>
    <dgm:pt modelId="{F6D70FE1-1787-4348-A78B-01CB0C8D470F}" type="parTrans" cxnId="{25A9C2AA-F357-44E6-BE41-46E81F67274F}">
      <dgm:prSet/>
      <dgm:spPr/>
    </dgm:pt>
    <dgm:pt modelId="{D444FC2B-69BA-4DC2-A89D-CF1D351FEB17}" type="sibTrans" cxnId="{25A9C2AA-F357-44E6-BE41-46E81F67274F}">
      <dgm:prSet/>
      <dgm:spPr/>
    </dgm:pt>
    <dgm:pt modelId="{74D441F8-F474-4AB0-A744-071558AD5B9C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Permit Tech Christella Hernandez will attend a Permit Tech Class 11/10-12/2025</a:t>
          </a:r>
        </a:p>
      </dgm:t>
    </dgm:pt>
    <dgm:pt modelId="{8EE981FB-A0F5-4424-9844-8A67056A67B9}" type="parTrans" cxnId="{C2107FDA-6DBE-4EF3-9354-E70F72084872}">
      <dgm:prSet/>
      <dgm:spPr/>
    </dgm:pt>
    <dgm:pt modelId="{CA88906F-A7E8-453D-9B76-32A9A698D2FF}" type="sibTrans" cxnId="{C2107FDA-6DBE-4EF3-9354-E70F72084872}">
      <dgm:prSet/>
      <dgm:spPr/>
    </dgm:pt>
    <dgm:pt modelId="{5561FA82-F3DE-4041-A050-A3B1B86CD65B}" type="pres">
      <dgm:prSet presAssocID="{80F92BD4-90DB-4BD0-A627-59AA18A6C47B}" presName="linear" presStyleCnt="0">
        <dgm:presLayoutVars>
          <dgm:dir/>
          <dgm:animLvl val="lvl"/>
          <dgm:resizeHandles val="exact"/>
        </dgm:presLayoutVars>
      </dgm:prSet>
      <dgm:spPr/>
    </dgm:pt>
    <dgm:pt modelId="{19039E29-BF74-4A0F-8F8D-A3C5513C6632}" type="pres">
      <dgm:prSet presAssocID="{E495C84E-933E-458F-B403-ED1937C0F609}" presName="parentLin" presStyleCnt="0"/>
      <dgm:spPr/>
    </dgm:pt>
    <dgm:pt modelId="{D54D734E-6852-418B-9AED-DEE9B8B5AA4D}" type="pres">
      <dgm:prSet presAssocID="{E495C84E-933E-458F-B403-ED1937C0F609}" presName="parentLeftMargin" presStyleLbl="node1" presStyleIdx="0" presStyleCnt="1"/>
      <dgm:spPr/>
    </dgm:pt>
    <dgm:pt modelId="{F28282A1-1851-41A4-9DE5-A8261EE4A40A}" type="pres">
      <dgm:prSet presAssocID="{E495C84E-933E-458F-B403-ED1937C0F60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9FB4D20-1FB8-4D25-AF04-E64B823FB5E1}" type="pres">
      <dgm:prSet presAssocID="{E495C84E-933E-458F-B403-ED1937C0F609}" presName="negativeSpace" presStyleCnt="0"/>
      <dgm:spPr/>
    </dgm:pt>
    <dgm:pt modelId="{2E71675B-C42E-45A3-B6BF-3D33604C5B94}" type="pres">
      <dgm:prSet presAssocID="{E495C84E-933E-458F-B403-ED1937C0F60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58D810F-7EDA-453C-BCA5-CD5CEAF9057D}" type="presOf" srcId="{5FEA4730-2812-40E8-9302-278C94FCEA3A}" destId="{2E71675B-C42E-45A3-B6BF-3D33604C5B94}" srcOrd="0" destOrd="2" presId="urn:microsoft.com/office/officeart/2005/8/layout/list1"/>
    <dgm:cxn modelId="{08027C28-9EEB-4762-83C0-DFEB51C5A8FD}" type="presOf" srcId="{6071243D-86FD-4886-8236-AA895BE3C249}" destId="{2E71675B-C42E-45A3-B6BF-3D33604C5B94}" srcOrd="0" destOrd="0" presId="urn:microsoft.com/office/officeart/2005/8/layout/list1"/>
    <dgm:cxn modelId="{9288032C-242A-427C-B4F6-7196FAF09496}" type="presOf" srcId="{E495C84E-933E-458F-B403-ED1937C0F609}" destId="{D54D734E-6852-418B-9AED-DEE9B8B5AA4D}" srcOrd="0" destOrd="0" presId="urn:microsoft.com/office/officeart/2005/8/layout/list1"/>
    <dgm:cxn modelId="{B6D3CD3F-FF67-4D3B-8C22-54F508142C24}" srcId="{E495C84E-933E-458F-B403-ED1937C0F609}" destId="{6071243D-86FD-4886-8236-AA895BE3C249}" srcOrd="0" destOrd="0" parTransId="{5770B0C7-BF44-44A5-BFE2-5D568332EB66}" sibTransId="{48AC8E82-41F8-47D7-84BF-E5F3A0876219}"/>
    <dgm:cxn modelId="{BFF26844-702E-4950-86BF-32A89B09AA9F}" type="presOf" srcId="{E495C84E-933E-458F-B403-ED1937C0F609}" destId="{F28282A1-1851-41A4-9DE5-A8261EE4A40A}" srcOrd="1" destOrd="0" presId="urn:microsoft.com/office/officeart/2005/8/layout/list1"/>
    <dgm:cxn modelId="{F02C1B6F-C33D-493F-B801-21D679C57742}" type="presOf" srcId="{55B3E463-A343-457F-94BE-F3CB1B451BAE}" destId="{2E71675B-C42E-45A3-B6BF-3D33604C5B94}" srcOrd="0" destOrd="3" presId="urn:microsoft.com/office/officeart/2005/8/layout/list1"/>
    <dgm:cxn modelId="{EA9BE353-5DAA-450B-85F2-E9543FEA5440}" type="presOf" srcId="{52D22D8B-5C0A-4A7D-9204-29C5FC55C798}" destId="{2E71675B-C42E-45A3-B6BF-3D33604C5B94}" srcOrd="0" destOrd="1" presId="urn:microsoft.com/office/officeart/2005/8/layout/list1"/>
    <dgm:cxn modelId="{12E4677B-C9A1-4040-AE33-81BB488B2EEF}" type="presOf" srcId="{80F92BD4-90DB-4BD0-A627-59AA18A6C47B}" destId="{5561FA82-F3DE-4041-A050-A3B1B86CD65B}" srcOrd="0" destOrd="0" presId="urn:microsoft.com/office/officeart/2005/8/layout/list1"/>
    <dgm:cxn modelId="{0A060E83-51C0-424E-9E5C-3FDFCF9B249A}" srcId="{80F92BD4-90DB-4BD0-A627-59AA18A6C47B}" destId="{E495C84E-933E-458F-B403-ED1937C0F609}" srcOrd="0" destOrd="0" parTransId="{AA64CA1E-AF4C-4EC8-A1BA-1DC2BCEE0625}" sibTransId="{0DA86F06-9884-4E2F-B379-300495F8296B}"/>
    <dgm:cxn modelId="{10C8478F-1C55-4CC8-B5F1-3283E16B660D}" srcId="{E495C84E-933E-458F-B403-ED1937C0F609}" destId="{5433667E-0313-4152-BFF7-C989CDECACE0}" srcOrd="4" destOrd="0" parTransId="{74D85FC8-16C5-4434-AE11-420EB9369E19}" sibTransId="{6CD4BF14-FCC9-48FB-8A58-BC7A89D82B8E}"/>
    <dgm:cxn modelId="{1ABF718F-27D9-4782-B384-171B9B00C2A5}" type="presOf" srcId="{5433667E-0313-4152-BFF7-C989CDECACE0}" destId="{2E71675B-C42E-45A3-B6BF-3D33604C5B94}" srcOrd="0" destOrd="4" presId="urn:microsoft.com/office/officeart/2005/8/layout/list1"/>
    <dgm:cxn modelId="{F94A6295-1848-483A-A9F4-777DBA461A15}" srcId="{E495C84E-933E-458F-B403-ED1937C0F609}" destId="{5FEA4730-2812-40E8-9302-278C94FCEA3A}" srcOrd="2" destOrd="0" parTransId="{5CE4FF1D-42A0-4B53-BCE7-5603604B8A3E}" sibTransId="{26C582E2-BA47-4764-B50F-31943148784C}"/>
    <dgm:cxn modelId="{25A9C2AA-F357-44E6-BE41-46E81F67274F}" srcId="{E495C84E-933E-458F-B403-ED1937C0F609}" destId="{55B3E463-A343-457F-94BE-F3CB1B451BAE}" srcOrd="3" destOrd="0" parTransId="{F6D70FE1-1787-4348-A78B-01CB0C8D470F}" sibTransId="{D444FC2B-69BA-4DC2-A89D-CF1D351FEB17}"/>
    <dgm:cxn modelId="{35E230D7-C980-4585-ACD8-FDC963AE1628}" srcId="{E495C84E-933E-458F-B403-ED1937C0F609}" destId="{52D22D8B-5C0A-4A7D-9204-29C5FC55C798}" srcOrd="1" destOrd="0" parTransId="{E064B22F-3D9B-4D68-8D30-B98AC41CEF1C}" sibTransId="{38DBC88D-28E2-4B0A-B4CA-7776A2FBCECE}"/>
    <dgm:cxn modelId="{C2107FDA-6DBE-4EF3-9354-E70F72084872}" srcId="{E495C84E-933E-458F-B403-ED1937C0F609}" destId="{74D441F8-F474-4AB0-A744-071558AD5B9C}" srcOrd="5" destOrd="0" parTransId="{8EE981FB-A0F5-4424-9844-8A67056A67B9}" sibTransId="{CA88906F-A7E8-453D-9B76-32A9A698D2FF}"/>
    <dgm:cxn modelId="{A3F625FE-C513-463B-8FCB-51D8E81BD267}" type="presOf" srcId="{74D441F8-F474-4AB0-A744-071558AD5B9C}" destId="{2E71675B-C42E-45A3-B6BF-3D33604C5B94}" srcOrd="0" destOrd="5" presId="urn:microsoft.com/office/officeart/2005/8/layout/list1"/>
    <dgm:cxn modelId="{ADD2FC56-A612-456E-9929-0B59E7536B65}" type="presParOf" srcId="{5561FA82-F3DE-4041-A050-A3B1B86CD65B}" destId="{19039E29-BF74-4A0F-8F8D-A3C5513C6632}" srcOrd="0" destOrd="0" presId="urn:microsoft.com/office/officeart/2005/8/layout/list1"/>
    <dgm:cxn modelId="{0D8ED52E-6657-48A1-8AEE-9823F9066266}" type="presParOf" srcId="{19039E29-BF74-4A0F-8F8D-A3C5513C6632}" destId="{D54D734E-6852-418B-9AED-DEE9B8B5AA4D}" srcOrd="0" destOrd="0" presId="urn:microsoft.com/office/officeart/2005/8/layout/list1"/>
    <dgm:cxn modelId="{0FE855C5-D4FF-4096-8F7E-17F564478320}" type="presParOf" srcId="{19039E29-BF74-4A0F-8F8D-A3C5513C6632}" destId="{F28282A1-1851-41A4-9DE5-A8261EE4A40A}" srcOrd="1" destOrd="0" presId="urn:microsoft.com/office/officeart/2005/8/layout/list1"/>
    <dgm:cxn modelId="{CFFFB002-54FA-4AEA-9855-59963F0B0C5F}" type="presParOf" srcId="{5561FA82-F3DE-4041-A050-A3B1B86CD65B}" destId="{C9FB4D20-1FB8-4D25-AF04-E64B823FB5E1}" srcOrd="1" destOrd="0" presId="urn:microsoft.com/office/officeart/2005/8/layout/list1"/>
    <dgm:cxn modelId="{1D6991E0-3478-41F7-9EB3-24AB90BA16BF}" type="presParOf" srcId="{5561FA82-F3DE-4041-A050-A3B1B86CD65B}" destId="{2E71675B-C42E-45A3-B6BF-3D33604C5B9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F92BD4-90DB-4BD0-A627-59AA18A6C47B}" type="doc">
      <dgm:prSet loTypeId="urn:microsoft.com/office/officeart/2005/8/layout/list1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495C84E-933E-458F-B403-ED1937C0F609}">
      <dgm:prSet/>
      <dgm:spPr/>
      <dgm:t>
        <a:bodyPr/>
        <a:lstStyle/>
        <a:p>
          <a:pPr rtl="0"/>
          <a:r>
            <a:rPr lang="en-US" b="0">
              <a:latin typeface="Calibri"/>
              <a:ea typeface="Calibri"/>
              <a:cs typeface="Calibri"/>
            </a:rPr>
            <a:t>Permitting &amp; Inspections –October 2025</a:t>
          </a:r>
        </a:p>
      </dgm:t>
    </dgm:pt>
    <dgm:pt modelId="{AA64CA1E-AF4C-4EC8-A1BA-1DC2BCEE0625}" type="parTrans" cxnId="{0A060E83-51C0-424E-9E5C-3FDFCF9B249A}">
      <dgm:prSet/>
      <dgm:spPr/>
      <dgm:t>
        <a:bodyPr/>
        <a:lstStyle/>
        <a:p>
          <a:endParaRPr lang="en-US"/>
        </a:p>
      </dgm:t>
    </dgm:pt>
    <dgm:pt modelId="{0DA86F06-9884-4E2F-B379-300495F8296B}" type="sibTrans" cxnId="{0A060E83-51C0-424E-9E5C-3FDFCF9B249A}">
      <dgm:prSet/>
      <dgm:spPr/>
      <dgm:t>
        <a:bodyPr/>
        <a:lstStyle/>
        <a:p>
          <a:endParaRPr lang="en-US"/>
        </a:p>
      </dgm:t>
    </dgm:pt>
    <dgm:pt modelId="{584DD73B-AF41-4009-9337-3786DA611329}">
      <dgm:prSet phldr="0"/>
      <dgm:spPr/>
      <dgm:t>
        <a:bodyPr/>
        <a:lstStyle/>
        <a:p>
          <a:r>
            <a:rPr lang="en-US" b="1">
              <a:latin typeface="Segoe Print"/>
              <a:ea typeface="Calibri"/>
              <a:cs typeface="Calibri"/>
            </a:rPr>
            <a:t>Inspections: 342</a:t>
          </a:r>
          <a:endParaRPr lang="en-US" b="1">
            <a:latin typeface="Segoe Print"/>
          </a:endParaRPr>
        </a:p>
      </dgm:t>
    </dgm:pt>
    <dgm:pt modelId="{71429F02-A4B7-4345-9EB0-88B82738AD56}" type="parTrans" cxnId="{576689C6-D51F-4F00-B470-2724044758DF}">
      <dgm:prSet/>
      <dgm:spPr/>
    </dgm:pt>
    <dgm:pt modelId="{40D032D7-F561-42A1-8738-C1413A655A3D}" type="sibTrans" cxnId="{576689C6-D51F-4F00-B470-2724044758DF}">
      <dgm:prSet/>
      <dgm:spPr/>
    </dgm:pt>
    <dgm:pt modelId="{3F4756EC-DD42-4E23-8CD1-1D933015E054}">
      <dgm:prSet phldr="0"/>
      <dgm:spPr/>
      <dgm:t>
        <a:bodyPr/>
        <a:lstStyle/>
        <a:p>
          <a:pPr rtl="0"/>
          <a:r>
            <a:rPr lang="en-US" b="1">
              <a:latin typeface="Segoe Print"/>
              <a:ea typeface="Calibri"/>
              <a:cs typeface="Calibri"/>
            </a:rPr>
            <a:t>Permits Issued: 120</a:t>
          </a:r>
        </a:p>
      </dgm:t>
    </dgm:pt>
    <dgm:pt modelId="{6C79C5C3-6911-4EE0-A751-3C27B390EBCB}" type="parTrans" cxnId="{512E64A7-D1CE-4D45-BF73-CFA0B660B4C1}">
      <dgm:prSet/>
      <dgm:spPr/>
    </dgm:pt>
    <dgm:pt modelId="{8AD0446D-5307-44F0-8934-3AE27972BF06}" type="sibTrans" cxnId="{512E64A7-D1CE-4D45-BF73-CFA0B660B4C1}">
      <dgm:prSet/>
      <dgm:spPr/>
    </dgm:pt>
    <dgm:pt modelId="{42F0EF7D-E9BB-41DC-A7C0-08859524FA20}">
      <dgm:prSet phldr="0"/>
      <dgm:spPr/>
      <dgm:t>
        <a:bodyPr/>
        <a:lstStyle/>
        <a:p>
          <a:r>
            <a:rPr lang="en-US" b="1">
              <a:latin typeface="Segoe Print"/>
              <a:ea typeface="Calibri"/>
              <a:cs typeface="Calibri"/>
            </a:rPr>
            <a:t>Permit Fees Collected: $38,982.90</a:t>
          </a:r>
        </a:p>
      </dgm:t>
    </dgm:pt>
    <dgm:pt modelId="{38FC2485-B350-4EB8-B8CD-C335C7BA3D30}" type="parTrans" cxnId="{BFA9853D-A2C3-4EC6-B6E4-832B19DC867C}">
      <dgm:prSet/>
      <dgm:spPr/>
    </dgm:pt>
    <dgm:pt modelId="{AB48404D-ED87-449C-973B-D2F1E855FB2B}" type="sibTrans" cxnId="{BFA9853D-A2C3-4EC6-B6E4-832B19DC867C}">
      <dgm:prSet/>
      <dgm:spPr/>
    </dgm:pt>
    <dgm:pt modelId="{E000D52F-E779-4528-BB4D-4C07823B7467}">
      <dgm:prSet phldr="0"/>
      <dgm:spPr/>
      <dgm:t>
        <a:bodyPr/>
        <a:lstStyle/>
        <a:p>
          <a:r>
            <a:rPr lang="en-US" b="1">
              <a:latin typeface="Segoe Print"/>
              <a:ea typeface="Calibri"/>
              <a:cs typeface="Calibri"/>
            </a:rPr>
            <a:t>Impact Fees Collected: $27,660.73</a:t>
          </a:r>
        </a:p>
      </dgm:t>
    </dgm:pt>
    <dgm:pt modelId="{387A4D79-F790-4B4F-A791-44255BB656A4}" type="parTrans" cxnId="{30B77BB0-E28E-4ADB-8DB5-F89E76C2C46E}">
      <dgm:prSet/>
      <dgm:spPr/>
    </dgm:pt>
    <dgm:pt modelId="{66EF4523-BF83-4726-A334-987BE723CC7D}" type="sibTrans" cxnId="{30B77BB0-E28E-4ADB-8DB5-F89E76C2C46E}">
      <dgm:prSet/>
      <dgm:spPr/>
    </dgm:pt>
    <dgm:pt modelId="{EFFEBDE0-2A43-4D7D-997E-4D7E8BA792DB}" type="pres">
      <dgm:prSet presAssocID="{80F92BD4-90DB-4BD0-A627-59AA18A6C47B}" presName="linear" presStyleCnt="0">
        <dgm:presLayoutVars>
          <dgm:dir/>
          <dgm:animLvl val="lvl"/>
          <dgm:resizeHandles val="exact"/>
        </dgm:presLayoutVars>
      </dgm:prSet>
      <dgm:spPr/>
    </dgm:pt>
    <dgm:pt modelId="{CAD98EBD-6A8A-4523-92D8-AE5A07D50FC7}" type="pres">
      <dgm:prSet presAssocID="{E495C84E-933E-458F-B403-ED1937C0F609}" presName="parentLin" presStyleCnt="0"/>
      <dgm:spPr/>
    </dgm:pt>
    <dgm:pt modelId="{81060E5C-502B-42FB-A2A7-A4A139CFB294}" type="pres">
      <dgm:prSet presAssocID="{E495C84E-933E-458F-B403-ED1937C0F609}" presName="parentLeftMargin" presStyleLbl="node1" presStyleIdx="0" presStyleCnt="1"/>
      <dgm:spPr/>
    </dgm:pt>
    <dgm:pt modelId="{1220D854-73C8-40BD-BA2B-D83BBDBF053E}" type="pres">
      <dgm:prSet presAssocID="{E495C84E-933E-458F-B403-ED1937C0F60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7A8BA16-EB02-4606-A1E2-CCDD8D73D547}" type="pres">
      <dgm:prSet presAssocID="{E495C84E-933E-458F-B403-ED1937C0F609}" presName="negativeSpace" presStyleCnt="0"/>
      <dgm:spPr/>
    </dgm:pt>
    <dgm:pt modelId="{742065DE-68DD-41D5-A477-94495D1B446D}" type="pres">
      <dgm:prSet presAssocID="{E495C84E-933E-458F-B403-ED1937C0F60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F4D821F-5828-4E86-9F34-6CE62C11B0D2}" type="presOf" srcId="{3F4756EC-DD42-4E23-8CD1-1D933015E054}" destId="{742065DE-68DD-41D5-A477-94495D1B446D}" srcOrd="0" destOrd="0" presId="urn:microsoft.com/office/officeart/2005/8/layout/list1"/>
    <dgm:cxn modelId="{BFA9853D-A2C3-4EC6-B6E4-832B19DC867C}" srcId="{E495C84E-933E-458F-B403-ED1937C0F609}" destId="{42F0EF7D-E9BB-41DC-A7C0-08859524FA20}" srcOrd="1" destOrd="0" parTransId="{38FC2485-B350-4EB8-B8CD-C335C7BA3D30}" sibTransId="{AB48404D-ED87-449C-973B-D2F1E855FB2B}"/>
    <dgm:cxn modelId="{D729355D-2D27-4D68-9ACA-07942ECD0EE2}" type="presOf" srcId="{584DD73B-AF41-4009-9337-3786DA611329}" destId="{742065DE-68DD-41D5-A477-94495D1B446D}" srcOrd="0" destOrd="3" presId="urn:microsoft.com/office/officeart/2005/8/layout/list1"/>
    <dgm:cxn modelId="{0A060E83-51C0-424E-9E5C-3FDFCF9B249A}" srcId="{80F92BD4-90DB-4BD0-A627-59AA18A6C47B}" destId="{E495C84E-933E-458F-B403-ED1937C0F609}" srcOrd="0" destOrd="0" parTransId="{AA64CA1E-AF4C-4EC8-A1BA-1DC2BCEE0625}" sibTransId="{0DA86F06-9884-4E2F-B379-300495F8296B}"/>
    <dgm:cxn modelId="{512E64A7-D1CE-4D45-BF73-CFA0B660B4C1}" srcId="{E495C84E-933E-458F-B403-ED1937C0F609}" destId="{3F4756EC-DD42-4E23-8CD1-1D933015E054}" srcOrd="0" destOrd="0" parTransId="{6C79C5C3-6911-4EE0-A751-3C27B390EBCB}" sibTransId="{8AD0446D-5307-44F0-8934-3AE27972BF06}"/>
    <dgm:cxn modelId="{BD8DFBAC-B74F-4220-AC2A-68173B10EE32}" type="presOf" srcId="{E495C84E-933E-458F-B403-ED1937C0F609}" destId="{81060E5C-502B-42FB-A2A7-A4A139CFB294}" srcOrd="0" destOrd="0" presId="urn:microsoft.com/office/officeart/2005/8/layout/list1"/>
    <dgm:cxn modelId="{30B77BB0-E28E-4ADB-8DB5-F89E76C2C46E}" srcId="{E495C84E-933E-458F-B403-ED1937C0F609}" destId="{E000D52F-E779-4528-BB4D-4C07823B7467}" srcOrd="2" destOrd="0" parTransId="{387A4D79-F790-4B4F-A791-44255BB656A4}" sibTransId="{66EF4523-BF83-4726-A334-987BE723CC7D}"/>
    <dgm:cxn modelId="{DBE240B7-633D-493A-B619-9C909071BDA5}" type="presOf" srcId="{80F92BD4-90DB-4BD0-A627-59AA18A6C47B}" destId="{EFFEBDE0-2A43-4D7D-997E-4D7E8BA792DB}" srcOrd="0" destOrd="0" presId="urn:microsoft.com/office/officeart/2005/8/layout/list1"/>
    <dgm:cxn modelId="{576689C6-D51F-4F00-B470-2724044758DF}" srcId="{E495C84E-933E-458F-B403-ED1937C0F609}" destId="{584DD73B-AF41-4009-9337-3786DA611329}" srcOrd="3" destOrd="0" parTransId="{71429F02-A4B7-4345-9EB0-88B82738AD56}" sibTransId="{40D032D7-F561-42A1-8738-C1413A655A3D}"/>
    <dgm:cxn modelId="{94B9C6C6-2535-4B16-91A1-499BB4840C51}" type="presOf" srcId="{42F0EF7D-E9BB-41DC-A7C0-08859524FA20}" destId="{742065DE-68DD-41D5-A477-94495D1B446D}" srcOrd="0" destOrd="1" presId="urn:microsoft.com/office/officeart/2005/8/layout/list1"/>
    <dgm:cxn modelId="{902806E1-DBD1-4B2E-93C9-95AC2D04DFF0}" type="presOf" srcId="{E495C84E-933E-458F-B403-ED1937C0F609}" destId="{1220D854-73C8-40BD-BA2B-D83BBDBF053E}" srcOrd="1" destOrd="0" presId="urn:microsoft.com/office/officeart/2005/8/layout/list1"/>
    <dgm:cxn modelId="{72D751FE-1488-4E9D-A161-E070CC0484DC}" type="presOf" srcId="{E000D52F-E779-4528-BB4D-4C07823B7467}" destId="{742065DE-68DD-41D5-A477-94495D1B446D}" srcOrd="0" destOrd="2" presId="urn:microsoft.com/office/officeart/2005/8/layout/list1"/>
    <dgm:cxn modelId="{16A8C28C-63B4-4825-819A-0C2ED40C92B8}" type="presParOf" srcId="{EFFEBDE0-2A43-4D7D-997E-4D7E8BA792DB}" destId="{CAD98EBD-6A8A-4523-92D8-AE5A07D50FC7}" srcOrd="0" destOrd="0" presId="urn:microsoft.com/office/officeart/2005/8/layout/list1"/>
    <dgm:cxn modelId="{F71C8A70-E170-48DE-9D06-DF3B291CA7FB}" type="presParOf" srcId="{CAD98EBD-6A8A-4523-92D8-AE5A07D50FC7}" destId="{81060E5C-502B-42FB-A2A7-A4A139CFB294}" srcOrd="0" destOrd="0" presId="urn:microsoft.com/office/officeart/2005/8/layout/list1"/>
    <dgm:cxn modelId="{F8CA09DB-6743-4011-96B5-9059D3069AD6}" type="presParOf" srcId="{CAD98EBD-6A8A-4523-92D8-AE5A07D50FC7}" destId="{1220D854-73C8-40BD-BA2B-D83BBDBF053E}" srcOrd="1" destOrd="0" presId="urn:microsoft.com/office/officeart/2005/8/layout/list1"/>
    <dgm:cxn modelId="{24AEBBB7-3B45-44C5-A202-655967B3C603}" type="presParOf" srcId="{EFFEBDE0-2A43-4D7D-997E-4D7E8BA792DB}" destId="{17A8BA16-EB02-4606-A1E2-CCDD8D73D547}" srcOrd="1" destOrd="0" presId="urn:microsoft.com/office/officeart/2005/8/layout/list1"/>
    <dgm:cxn modelId="{8C48E6AA-99CB-401B-94F1-6CB690C2303C}" type="presParOf" srcId="{EFFEBDE0-2A43-4D7D-997E-4D7E8BA792DB}" destId="{742065DE-68DD-41D5-A477-94495D1B446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F92BD4-90DB-4BD0-A627-59AA18A6C47B}" type="doc">
      <dgm:prSet loTypeId="urn:microsoft.com/office/officeart/2005/8/layout/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495C84E-933E-458F-B403-ED1937C0F609}">
      <dgm:prSet/>
      <dgm:spPr/>
      <dgm:t>
        <a:bodyPr/>
        <a:lstStyle/>
        <a:p>
          <a:pPr rtl="0"/>
          <a:r>
            <a:rPr lang="en-US" b="0">
              <a:latin typeface="Calibri"/>
              <a:ea typeface="Calibri"/>
              <a:cs typeface="Calibri"/>
            </a:rPr>
            <a:t>Code Enforcement –October 2025</a:t>
          </a:r>
        </a:p>
      </dgm:t>
    </dgm:pt>
    <dgm:pt modelId="{AA64CA1E-AF4C-4EC8-A1BA-1DC2BCEE0625}" type="parTrans" cxnId="{0A060E83-51C0-424E-9E5C-3FDFCF9B249A}">
      <dgm:prSet/>
      <dgm:spPr/>
      <dgm:t>
        <a:bodyPr/>
        <a:lstStyle/>
        <a:p>
          <a:endParaRPr lang="en-US"/>
        </a:p>
      </dgm:t>
    </dgm:pt>
    <dgm:pt modelId="{0DA86F06-9884-4E2F-B379-300495F8296B}" type="sibTrans" cxnId="{0A060E83-51C0-424E-9E5C-3FDFCF9B249A}">
      <dgm:prSet/>
      <dgm:spPr/>
      <dgm:t>
        <a:bodyPr/>
        <a:lstStyle/>
        <a:p>
          <a:endParaRPr lang="en-US"/>
        </a:p>
      </dgm:t>
    </dgm:pt>
    <dgm:pt modelId="{54BB83BF-E916-46AA-B5C1-C1ACBB7E8463}">
      <dgm:prSet phldr="0"/>
      <dgm:spPr/>
      <dgm:t>
        <a:bodyPr/>
        <a:lstStyle/>
        <a:p>
          <a:pPr rtl="0"/>
          <a:r>
            <a:rPr lang="en-US" b="1">
              <a:latin typeface="Segoe Print"/>
            </a:rPr>
            <a:t>STR Inspections: 5</a:t>
          </a:r>
          <a:endParaRPr lang="en-US"/>
        </a:p>
      </dgm:t>
    </dgm:pt>
    <dgm:pt modelId="{6FC562CA-EC46-41D0-B09C-6906229E99FD}" type="parTrans" cxnId="{BCF871B4-E666-4776-A339-D5F9909DBB95}">
      <dgm:prSet/>
      <dgm:spPr/>
    </dgm:pt>
    <dgm:pt modelId="{C3ACA09A-891B-4A0D-8187-B3C6AD1A4817}" type="sibTrans" cxnId="{BCF871B4-E666-4776-A339-D5F9909DBB95}">
      <dgm:prSet/>
      <dgm:spPr/>
      <dgm:t>
        <a:bodyPr/>
        <a:lstStyle/>
        <a:p>
          <a:endParaRPr lang="en-US"/>
        </a:p>
      </dgm:t>
    </dgm:pt>
    <dgm:pt modelId="{F1D85F39-3382-4242-8F90-E8E5E0678A8C}">
      <dgm:prSet phldr="0"/>
      <dgm:spPr/>
      <dgm:t>
        <a:bodyPr/>
        <a:lstStyle/>
        <a:p>
          <a:pPr rtl="0"/>
          <a:r>
            <a:rPr lang="en-US" b="1">
              <a:latin typeface="Segoe Print"/>
            </a:rPr>
            <a:t>Open Cases: 71</a:t>
          </a:r>
          <a:endParaRPr lang="en-US"/>
        </a:p>
      </dgm:t>
    </dgm:pt>
    <dgm:pt modelId="{396A42E8-6C58-42DD-87C4-4F5EA6B65DF7}" type="parTrans" cxnId="{BE4A7D8E-3410-4542-9952-962B447A5757}">
      <dgm:prSet/>
      <dgm:spPr/>
    </dgm:pt>
    <dgm:pt modelId="{478842CD-ABAE-48EE-8019-19A4AC1A6739}" type="sibTrans" cxnId="{BE4A7D8E-3410-4542-9952-962B447A5757}">
      <dgm:prSet/>
      <dgm:spPr/>
      <dgm:t>
        <a:bodyPr/>
        <a:lstStyle/>
        <a:p>
          <a:endParaRPr lang="en-US"/>
        </a:p>
      </dgm:t>
    </dgm:pt>
    <dgm:pt modelId="{108E5112-311A-4660-B257-0A39D1EFAE6E}">
      <dgm:prSet phldr="0"/>
      <dgm:spPr/>
      <dgm:t>
        <a:bodyPr/>
        <a:lstStyle/>
        <a:p>
          <a:pPr rtl="0"/>
          <a:r>
            <a:rPr lang="en-US" b="1">
              <a:latin typeface="Segoe Print"/>
            </a:rPr>
            <a:t>Closed Cases: 95</a:t>
          </a:r>
          <a:endParaRPr lang="en-US"/>
        </a:p>
      </dgm:t>
    </dgm:pt>
    <dgm:pt modelId="{71465529-0C13-404E-9458-4E6BEB11AA6B}" type="parTrans" cxnId="{EA85A5B5-B3B2-4736-B4A9-D9DB32874170}">
      <dgm:prSet/>
      <dgm:spPr/>
    </dgm:pt>
    <dgm:pt modelId="{5522D847-CE8C-4F71-B84B-E27B42CC73D8}" type="sibTrans" cxnId="{EA85A5B5-B3B2-4736-B4A9-D9DB32874170}">
      <dgm:prSet/>
      <dgm:spPr/>
      <dgm:t>
        <a:bodyPr/>
        <a:lstStyle/>
        <a:p>
          <a:endParaRPr lang="en-US"/>
        </a:p>
      </dgm:t>
    </dgm:pt>
    <dgm:pt modelId="{21749F47-A0F6-47FB-8299-7AFB624A4CA5}">
      <dgm:prSet phldr="0"/>
      <dgm:spPr/>
      <dgm:t>
        <a:bodyPr/>
        <a:lstStyle/>
        <a:p>
          <a:pPr rtl="0"/>
          <a:r>
            <a:rPr lang="en-US" b="1">
              <a:latin typeface="Segoe Print"/>
            </a:rPr>
            <a:t>STR Inquires &amp; Registrations: 25</a:t>
          </a:r>
          <a:endParaRPr lang="en-US"/>
        </a:p>
      </dgm:t>
    </dgm:pt>
    <dgm:pt modelId="{6839E1A0-4CE5-44D5-B0C6-E6DA2E0C1480}" type="parTrans" cxnId="{A83C6BD6-D67D-4BA3-92D6-C1E842CA6471}">
      <dgm:prSet/>
      <dgm:spPr/>
    </dgm:pt>
    <dgm:pt modelId="{04ADCC03-44A9-42B6-A60D-15545A016273}" type="sibTrans" cxnId="{A83C6BD6-D67D-4BA3-92D6-C1E842CA6471}">
      <dgm:prSet/>
      <dgm:spPr/>
      <dgm:t>
        <a:bodyPr/>
        <a:lstStyle/>
        <a:p>
          <a:endParaRPr lang="en-US"/>
        </a:p>
      </dgm:t>
    </dgm:pt>
    <dgm:pt modelId="{E1EF30A4-3D38-4FB2-924E-F569435AAA64}" type="pres">
      <dgm:prSet presAssocID="{80F92BD4-90DB-4BD0-A627-59AA18A6C47B}" presName="linear" presStyleCnt="0">
        <dgm:presLayoutVars>
          <dgm:dir/>
          <dgm:animLvl val="lvl"/>
          <dgm:resizeHandles val="exact"/>
        </dgm:presLayoutVars>
      </dgm:prSet>
      <dgm:spPr/>
    </dgm:pt>
    <dgm:pt modelId="{611A3349-ADB5-4BF9-8A11-4080BE9340A9}" type="pres">
      <dgm:prSet presAssocID="{E495C84E-933E-458F-B403-ED1937C0F609}" presName="parentLin" presStyleCnt="0"/>
      <dgm:spPr/>
    </dgm:pt>
    <dgm:pt modelId="{FC789808-E8B4-4257-80E5-46DE6CEB22EF}" type="pres">
      <dgm:prSet presAssocID="{E495C84E-933E-458F-B403-ED1937C0F609}" presName="parentLeftMargin" presStyleLbl="node1" presStyleIdx="0" presStyleCnt="1"/>
      <dgm:spPr/>
    </dgm:pt>
    <dgm:pt modelId="{9B4DD0C7-7093-4861-8E6A-B9A1D62843FD}" type="pres">
      <dgm:prSet presAssocID="{E495C84E-933E-458F-B403-ED1937C0F60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7CA4621-9EF2-4CBA-8493-ADFB29BF537A}" type="pres">
      <dgm:prSet presAssocID="{E495C84E-933E-458F-B403-ED1937C0F609}" presName="negativeSpace" presStyleCnt="0"/>
      <dgm:spPr/>
    </dgm:pt>
    <dgm:pt modelId="{F9C8ACF3-31F1-47F9-999A-F7F9FC04C208}" type="pres">
      <dgm:prSet presAssocID="{E495C84E-933E-458F-B403-ED1937C0F60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D4E9529-60DF-4C2E-A4D1-3C759D32D9D4}" type="presOf" srcId="{108E5112-311A-4660-B257-0A39D1EFAE6E}" destId="{F9C8ACF3-31F1-47F9-999A-F7F9FC04C208}" srcOrd="0" destOrd="1" presId="urn:microsoft.com/office/officeart/2005/8/layout/list1"/>
    <dgm:cxn modelId="{F93B3365-F70E-4F4E-9EC8-60668042A1B9}" type="presOf" srcId="{E495C84E-933E-458F-B403-ED1937C0F609}" destId="{9B4DD0C7-7093-4861-8E6A-B9A1D62843FD}" srcOrd="1" destOrd="0" presId="urn:microsoft.com/office/officeart/2005/8/layout/list1"/>
    <dgm:cxn modelId="{0A060E83-51C0-424E-9E5C-3FDFCF9B249A}" srcId="{80F92BD4-90DB-4BD0-A627-59AA18A6C47B}" destId="{E495C84E-933E-458F-B403-ED1937C0F609}" srcOrd="0" destOrd="0" parTransId="{AA64CA1E-AF4C-4EC8-A1BA-1DC2BCEE0625}" sibTransId="{0DA86F06-9884-4E2F-B379-300495F8296B}"/>
    <dgm:cxn modelId="{BE4A7D8E-3410-4542-9952-962B447A5757}" srcId="{E495C84E-933E-458F-B403-ED1937C0F609}" destId="{F1D85F39-3382-4242-8F90-E8E5E0678A8C}" srcOrd="0" destOrd="0" parTransId="{396A42E8-6C58-42DD-87C4-4F5EA6B65DF7}" sibTransId="{478842CD-ABAE-48EE-8019-19A4AC1A6739}"/>
    <dgm:cxn modelId="{70CAC4A1-76DD-44F1-855B-8147A36E1754}" type="presOf" srcId="{54BB83BF-E916-46AA-B5C1-C1ACBB7E8463}" destId="{F9C8ACF3-31F1-47F9-999A-F7F9FC04C208}" srcOrd="0" destOrd="2" presId="urn:microsoft.com/office/officeart/2005/8/layout/list1"/>
    <dgm:cxn modelId="{B1A5FBB1-FC8A-4B7D-A0C4-60216F05C7F3}" type="presOf" srcId="{21749F47-A0F6-47FB-8299-7AFB624A4CA5}" destId="{F9C8ACF3-31F1-47F9-999A-F7F9FC04C208}" srcOrd="0" destOrd="3" presId="urn:microsoft.com/office/officeart/2005/8/layout/list1"/>
    <dgm:cxn modelId="{BCF871B4-E666-4776-A339-D5F9909DBB95}" srcId="{E495C84E-933E-458F-B403-ED1937C0F609}" destId="{54BB83BF-E916-46AA-B5C1-C1ACBB7E8463}" srcOrd="2" destOrd="0" parTransId="{6FC562CA-EC46-41D0-B09C-6906229E99FD}" sibTransId="{C3ACA09A-891B-4A0D-8187-B3C6AD1A4817}"/>
    <dgm:cxn modelId="{EA85A5B5-B3B2-4736-B4A9-D9DB32874170}" srcId="{E495C84E-933E-458F-B403-ED1937C0F609}" destId="{108E5112-311A-4660-B257-0A39D1EFAE6E}" srcOrd="1" destOrd="0" parTransId="{71465529-0C13-404E-9458-4E6BEB11AA6B}" sibTransId="{5522D847-CE8C-4F71-B84B-E27B42CC73D8}"/>
    <dgm:cxn modelId="{3B79D1CA-BC45-4102-BB22-D93FD0DECDDF}" type="presOf" srcId="{E495C84E-933E-458F-B403-ED1937C0F609}" destId="{FC789808-E8B4-4257-80E5-46DE6CEB22EF}" srcOrd="0" destOrd="0" presId="urn:microsoft.com/office/officeart/2005/8/layout/list1"/>
    <dgm:cxn modelId="{A83C6BD6-D67D-4BA3-92D6-C1E842CA6471}" srcId="{E495C84E-933E-458F-B403-ED1937C0F609}" destId="{21749F47-A0F6-47FB-8299-7AFB624A4CA5}" srcOrd="3" destOrd="0" parTransId="{6839E1A0-4CE5-44D5-B0C6-E6DA2E0C1480}" sibTransId="{04ADCC03-44A9-42B6-A60D-15545A016273}"/>
    <dgm:cxn modelId="{834481FA-5523-44EC-9910-61852C1B068E}" type="presOf" srcId="{F1D85F39-3382-4242-8F90-E8E5E0678A8C}" destId="{F9C8ACF3-31F1-47F9-999A-F7F9FC04C208}" srcOrd="0" destOrd="0" presId="urn:microsoft.com/office/officeart/2005/8/layout/list1"/>
    <dgm:cxn modelId="{F2FF8EFF-664E-4393-9539-5A413229BF08}" type="presOf" srcId="{80F92BD4-90DB-4BD0-A627-59AA18A6C47B}" destId="{E1EF30A4-3D38-4FB2-924E-F569435AAA64}" srcOrd="0" destOrd="0" presId="urn:microsoft.com/office/officeart/2005/8/layout/list1"/>
    <dgm:cxn modelId="{50F89422-C3B6-4493-AC5B-1A2BB9948BA5}" type="presParOf" srcId="{E1EF30A4-3D38-4FB2-924E-F569435AAA64}" destId="{611A3349-ADB5-4BF9-8A11-4080BE9340A9}" srcOrd="0" destOrd="0" presId="urn:microsoft.com/office/officeart/2005/8/layout/list1"/>
    <dgm:cxn modelId="{A2EAE636-7555-4B66-8A6A-32CE200E7262}" type="presParOf" srcId="{611A3349-ADB5-4BF9-8A11-4080BE9340A9}" destId="{FC789808-E8B4-4257-80E5-46DE6CEB22EF}" srcOrd="0" destOrd="0" presId="urn:microsoft.com/office/officeart/2005/8/layout/list1"/>
    <dgm:cxn modelId="{CCFAB900-BDFD-4941-A841-36CE163BB019}" type="presParOf" srcId="{611A3349-ADB5-4BF9-8A11-4080BE9340A9}" destId="{9B4DD0C7-7093-4861-8E6A-B9A1D62843FD}" srcOrd="1" destOrd="0" presId="urn:microsoft.com/office/officeart/2005/8/layout/list1"/>
    <dgm:cxn modelId="{FDADDC97-2A9B-46CA-97D9-CDE7F4FD0CB1}" type="presParOf" srcId="{E1EF30A4-3D38-4FB2-924E-F569435AAA64}" destId="{C7CA4621-9EF2-4CBA-8493-ADFB29BF537A}" srcOrd="1" destOrd="0" presId="urn:microsoft.com/office/officeart/2005/8/layout/list1"/>
    <dgm:cxn modelId="{73A8F0F7-27B5-4D81-BB3C-3A4539085B24}" type="presParOf" srcId="{E1EF30A4-3D38-4FB2-924E-F569435AAA64}" destId="{F9C8ACF3-31F1-47F9-999A-F7F9FC04C20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1675B-C42E-45A3-B6BF-3D33604C5B94}">
      <dsp:nvSpPr>
        <dsp:cNvPr id="0" name=""/>
        <dsp:cNvSpPr/>
      </dsp:nvSpPr>
      <dsp:spPr>
        <a:xfrm>
          <a:off x="0" y="393236"/>
          <a:ext cx="4912921" cy="3005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297" tIns="374904" rIns="381297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ptos Display" panose="02110004020202020204"/>
            </a:rPr>
            <a:t>Tree &amp; Landscape on 11/6/2025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ptos Display" panose="02110004020202020204"/>
            </a:rPr>
            <a:t>Planning and Zoning on 11/17/2025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ptos Display" panose="02110004020202020204"/>
            </a:rPr>
            <a:t>Zoning Board of Adjustment  on 11/18/2025</a:t>
          </a:r>
          <a:endParaRPr lang="en-US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ptos Display" panose="02110004020202020204"/>
            </a:rPr>
            <a:t>One Pre-development meeting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ptos Display" panose="02110004020202020204"/>
            </a:rPr>
            <a:t>Building Official Robert Decker had attended the  BPAT in October</a:t>
          </a:r>
          <a:endParaRPr lang="en-US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ptos Display" panose="02110004020202020204"/>
            </a:rPr>
            <a:t>Permit Tech Christella Hernandez will attend a Permit Tech Class 11/10-12/2025</a:t>
          </a:r>
        </a:p>
      </dsp:txBody>
      <dsp:txXfrm>
        <a:off x="0" y="393236"/>
        <a:ext cx="4912921" cy="3005100"/>
      </dsp:txXfrm>
    </dsp:sp>
    <dsp:sp modelId="{F28282A1-1851-41A4-9DE5-A8261EE4A40A}">
      <dsp:nvSpPr>
        <dsp:cNvPr id="0" name=""/>
        <dsp:cNvSpPr/>
      </dsp:nvSpPr>
      <dsp:spPr>
        <a:xfrm>
          <a:off x="245646" y="127556"/>
          <a:ext cx="343904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988" tIns="0" rIns="129988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ptos Display" panose="02110004020202020204"/>
            </a:rPr>
            <a:t>November 2025       Development</a:t>
          </a:r>
          <a:endParaRPr lang="en-US" sz="1800" kern="1200"/>
        </a:p>
      </dsp:txBody>
      <dsp:txXfrm>
        <a:off x="271585" y="153495"/>
        <a:ext cx="3387166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065DE-68DD-41D5-A477-94495D1B446D}">
      <dsp:nvSpPr>
        <dsp:cNvPr id="0" name=""/>
        <dsp:cNvSpPr/>
      </dsp:nvSpPr>
      <dsp:spPr>
        <a:xfrm>
          <a:off x="0" y="1256740"/>
          <a:ext cx="5458837" cy="191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23666" tIns="333248" rIns="423666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>
              <a:latin typeface="Segoe Print"/>
              <a:ea typeface="Calibri"/>
              <a:cs typeface="Calibri"/>
            </a:rPr>
            <a:t>Permits Issued: 120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>
              <a:latin typeface="Segoe Print"/>
              <a:ea typeface="Calibri"/>
              <a:cs typeface="Calibri"/>
            </a:rPr>
            <a:t>Permit Fees Collected: $38,982.90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>
              <a:latin typeface="Segoe Print"/>
              <a:ea typeface="Calibri"/>
              <a:cs typeface="Calibri"/>
            </a:rPr>
            <a:t>Impact Fees Collected: $27,660.73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>
              <a:latin typeface="Segoe Print"/>
              <a:ea typeface="Calibri"/>
              <a:cs typeface="Calibri"/>
            </a:rPr>
            <a:t>Inspections: 342</a:t>
          </a:r>
          <a:endParaRPr lang="en-US" sz="1600" b="1" kern="1200">
            <a:latin typeface="Segoe Print"/>
          </a:endParaRPr>
        </a:p>
      </dsp:txBody>
      <dsp:txXfrm>
        <a:off x="0" y="1256740"/>
        <a:ext cx="5458837" cy="1915200"/>
      </dsp:txXfrm>
    </dsp:sp>
    <dsp:sp modelId="{1220D854-73C8-40BD-BA2B-D83BBDBF053E}">
      <dsp:nvSpPr>
        <dsp:cNvPr id="0" name=""/>
        <dsp:cNvSpPr/>
      </dsp:nvSpPr>
      <dsp:spPr>
        <a:xfrm>
          <a:off x="272941" y="1020580"/>
          <a:ext cx="3821186" cy="4723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432" tIns="0" rIns="144432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Calibri"/>
              <a:ea typeface="Calibri"/>
              <a:cs typeface="Calibri"/>
            </a:rPr>
            <a:t>Permitting &amp; Inspections –October 2025</a:t>
          </a:r>
        </a:p>
      </dsp:txBody>
      <dsp:txXfrm>
        <a:off x="295998" y="1043637"/>
        <a:ext cx="3775072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8ACF3-31F1-47F9-999A-F7F9FC04C208}">
      <dsp:nvSpPr>
        <dsp:cNvPr id="0" name=""/>
        <dsp:cNvSpPr/>
      </dsp:nvSpPr>
      <dsp:spPr>
        <a:xfrm>
          <a:off x="0" y="1099329"/>
          <a:ext cx="5458837" cy="22743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666" tIns="395732" rIns="423666" bIns="135128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>
              <a:latin typeface="Segoe Print"/>
            </a:rPr>
            <a:t>Open Cases: 71</a:t>
          </a:r>
          <a:endParaRPr lang="en-U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>
              <a:latin typeface="Segoe Print"/>
            </a:rPr>
            <a:t>Closed Cases: 95</a:t>
          </a:r>
          <a:endParaRPr lang="en-U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>
              <a:latin typeface="Segoe Print"/>
            </a:rPr>
            <a:t>STR Inspections: 5</a:t>
          </a:r>
          <a:endParaRPr lang="en-U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>
              <a:latin typeface="Segoe Print"/>
            </a:rPr>
            <a:t>STR Inquires &amp; Registrations: 25</a:t>
          </a:r>
          <a:endParaRPr lang="en-US" sz="1900" kern="1200"/>
        </a:p>
      </dsp:txBody>
      <dsp:txXfrm>
        <a:off x="0" y="1099329"/>
        <a:ext cx="5458837" cy="2274300"/>
      </dsp:txXfrm>
    </dsp:sp>
    <dsp:sp modelId="{9B4DD0C7-7093-4861-8E6A-B9A1D62843FD}">
      <dsp:nvSpPr>
        <dsp:cNvPr id="0" name=""/>
        <dsp:cNvSpPr/>
      </dsp:nvSpPr>
      <dsp:spPr>
        <a:xfrm>
          <a:off x="272941" y="818889"/>
          <a:ext cx="3821186" cy="5608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432" tIns="0" rIns="144432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>
              <a:latin typeface="Calibri"/>
              <a:ea typeface="Calibri"/>
              <a:cs typeface="Calibri"/>
            </a:rPr>
            <a:t>Code Enforcement –October 2025</a:t>
          </a:r>
        </a:p>
      </dsp:txBody>
      <dsp:txXfrm>
        <a:off x="300321" y="846269"/>
        <a:ext cx="3766426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June 24, 2025, City Council Regular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8945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June 24, 2025, City Council Regular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0006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June 24, 2025, City Council Regular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0281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June 24, 2025, City Council Regular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2713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June 24, 2025, City Council Regular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4248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June 24, 2025, City Council Regular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2765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June 24, 2025, City Council Regular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1838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June 24, 2025, City Council Regular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3307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June 24, 2025, City Council Regular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4774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June 24, 2025, City Council Regular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884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June 24, 2025, City Council Regular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8738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June 24, 2025, City Council Regular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9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rockporttx.gov/FormCenter/City-Showcase-State-of-the-City-Reservat-12/City-Showcase-State-of-the-City-Reservat-62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6DF334-C680-05F6-89E6-9355085D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0D7B-E541-466B-BFDE-86F25CD7910C}" type="slidenum">
              <a:rPr lang="en-US" smtClean="0"/>
              <a:t>1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557942B-AD8E-53BE-AF2E-E0BFE53D0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77933" y="-4226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4D06988-A741-C57C-42C0-270F3C641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5533" y="-2702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E64366C-9470-7962-4CD6-D6611B958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AF893EE0-28E5-4DDD-9752-6CF9972EEF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AA6C6C3-CF03-E532-EAF1-0ED6310B73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A building with a logo&#10;&#10;AI-generated content may be incorrect.">
            <a:extLst>
              <a:ext uri="{FF2B5EF4-FFF2-40B4-BE49-F238E27FC236}">
                <a16:creationId xmlns:a16="http://schemas.microsoft.com/office/drawing/2014/main" id="{EC210A9C-AFE1-4978-E93C-1F47B5DED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41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D7B33E-2DA5-D524-E390-E5C0F3906D80}"/>
              </a:ext>
            </a:extLst>
          </p:cNvPr>
          <p:cNvSpPr txBox="1"/>
          <p:nvPr/>
        </p:nvSpPr>
        <p:spPr>
          <a:xfrm>
            <a:off x="6657582" y="5478714"/>
            <a:ext cx="34437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123328"/>
                </a:solidFill>
                <a:latin typeface="Consolas"/>
              </a:rPr>
              <a:t>October 2025</a:t>
            </a:r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4A4EC-DDB9-52B4-66D1-FFA8B46222F0}"/>
              </a:ext>
            </a:extLst>
          </p:cNvPr>
          <p:cNvSpPr txBox="1"/>
          <p:nvPr/>
        </p:nvSpPr>
        <p:spPr>
          <a:xfrm>
            <a:off x="1668426" y="1254763"/>
            <a:ext cx="3444948" cy="24817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595959"/>
                </a:solidFill>
                <a:latin typeface="+mj-lt"/>
                <a:ea typeface="+mj-ea"/>
                <a:cs typeface="+mj-cs"/>
              </a:rPr>
              <a:t>POLICE DEPARTMENT</a:t>
            </a:r>
            <a:r>
              <a:rPr lang="en-US" sz="3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​</a:t>
            </a:r>
          </a:p>
        </p:txBody>
      </p:sp>
      <p:pic>
        <p:nvPicPr>
          <p:cNvPr id="4" name="Picture 3" descr="A police dog and a police car&#10;&#10;AI-generated content may be incorrect.">
            <a:extLst>
              <a:ext uri="{FF2B5EF4-FFF2-40B4-BE49-F238E27FC236}">
                <a16:creationId xmlns:a16="http://schemas.microsoft.com/office/drawing/2014/main" id="{2678ED21-36EA-25DB-3F34-62A68D953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9"/>
          <a:stretch>
            <a:fillRect/>
          </a:stretch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28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E30C0-8072-4BC9-FF24-F26637CBE673}"/>
              </a:ext>
            </a:extLst>
          </p:cNvPr>
          <p:cNvSpPr txBox="1"/>
          <p:nvPr/>
        </p:nvSpPr>
        <p:spPr>
          <a:xfrm>
            <a:off x="375920" y="2074363"/>
            <a:ext cx="325019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POLICE DEPARTMENT</a:t>
            </a: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​​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345E83-3FD6-AF16-C1A3-391B07364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033234"/>
              </p:ext>
            </p:extLst>
          </p:nvPr>
        </p:nvGraphicFramePr>
        <p:xfrm>
          <a:off x="4537499" y="961812"/>
          <a:ext cx="6190402" cy="4930994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2926752">
                  <a:extLst>
                    <a:ext uri="{9D8B030D-6E8A-4147-A177-3AD203B41FA5}">
                      <a16:colId xmlns:a16="http://schemas.microsoft.com/office/drawing/2014/main" val="1834102226"/>
                    </a:ext>
                  </a:extLst>
                </a:gridCol>
                <a:gridCol w="1631825">
                  <a:extLst>
                    <a:ext uri="{9D8B030D-6E8A-4147-A177-3AD203B41FA5}">
                      <a16:colId xmlns:a16="http://schemas.microsoft.com/office/drawing/2014/main" val="428487311"/>
                    </a:ext>
                  </a:extLst>
                </a:gridCol>
                <a:gridCol w="1631825">
                  <a:extLst>
                    <a:ext uri="{9D8B030D-6E8A-4147-A177-3AD203B41FA5}">
                      <a16:colId xmlns:a16="http://schemas.microsoft.com/office/drawing/2014/main" val="751312624"/>
                    </a:ext>
                  </a:extLst>
                </a:gridCol>
              </a:tblGrid>
              <a:tr h="808210">
                <a:tc gridSpan="3">
                  <a:txBody>
                    <a:bodyPr/>
                    <a:lstStyle/>
                    <a:p>
                      <a:pPr lvl="0" algn="ctr">
                        <a:lnSpc>
                          <a:spcPts val="4078"/>
                        </a:lnSpc>
                        <a:buNone/>
                      </a:pPr>
                      <a:r>
                        <a:rPr lang="en-US" sz="4600" b="1" i="0">
                          <a:solidFill>
                            <a:srgbClr val="4E94D9"/>
                          </a:solidFill>
                          <a:effectLst/>
                          <a:latin typeface="Calibri"/>
                        </a:rPr>
                        <a:t>August</a:t>
                      </a:r>
                      <a:endParaRPr lang="en-US" sz="2300"/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965699"/>
                  </a:ext>
                </a:extLst>
              </a:tr>
              <a:tr h="515348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2300">
                        <a:effectLst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4E94D9"/>
                          </a:solidFill>
                          <a:effectLst/>
                          <a:latin typeface="Calibri"/>
                        </a:rPr>
                        <a:t>2024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4E94D9"/>
                          </a:solidFill>
                          <a:effectLst/>
                          <a:latin typeface="Calibri"/>
                        </a:rPr>
                        <a:t>2025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869843"/>
                  </a:ext>
                </a:extLst>
              </a:tr>
              <a:tr h="51534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Police Incidents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</a:t>
                      </a: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123787"/>
                  </a:ext>
                </a:extLst>
              </a:tr>
              <a:tr h="51534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Calls for Service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504</a:t>
                      </a: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788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291736"/>
                  </a:ext>
                </a:extLst>
              </a:tr>
              <a:tr h="51534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Arrests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809614"/>
                  </a:ext>
                </a:extLst>
              </a:tr>
              <a:tr h="51534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Traffic Contacts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557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666</a:t>
                      </a: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342148"/>
                  </a:ext>
                </a:extLst>
              </a:tr>
              <a:tr h="51534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Traffic Accidents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2300"/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152158"/>
                  </a:ext>
                </a:extLst>
              </a:tr>
              <a:tr h="51534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CID Cases Assigned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888163"/>
                  </a:ext>
                </a:extLst>
              </a:tr>
              <a:tr h="51534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CID Clearance Rate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33%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250"/>
                        </a:lnSpc>
                        <a:buNone/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43%</a:t>
                      </a:r>
                      <a:endParaRPr lang="en-US" sz="23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65" marR="94265" marT="47138" marB="47138" anchor="ctr">
                    <a:lnL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051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973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475329-0300-7F48-BFA5-C2554F18A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sign with yellow text and a qr code&#10;&#10;AI-generated content may be incorrect.">
            <a:extLst>
              <a:ext uri="{FF2B5EF4-FFF2-40B4-BE49-F238E27FC236}">
                <a16:creationId xmlns:a16="http://schemas.microsoft.com/office/drawing/2014/main" id="{ED03E578-231E-0633-B2C4-D147FD909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894" y="457200"/>
            <a:ext cx="3982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44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aseball field surrounded by trees&#10;&#10;AI-generated content may be incorrect.">
            <a:extLst>
              <a:ext uri="{FF2B5EF4-FFF2-40B4-BE49-F238E27FC236}">
                <a16:creationId xmlns:a16="http://schemas.microsoft.com/office/drawing/2014/main" id="{F0D5374B-2532-394F-B5E5-CBB656D3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/>
                    </a14:imgEffect>
                  </a14:imgLayer>
                </a14:imgProps>
              </a:ext>
            </a:extLst>
          </a:blip>
          <a:srcRect l="15943" r="17104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F3C694-71CB-E4D8-7F35-E497EC8D1AC8}"/>
              </a:ext>
            </a:extLst>
          </p:cNvPr>
          <p:cNvSpPr>
            <a:spLocks noGrp="1"/>
          </p:cNvSpPr>
          <p:nvPr/>
        </p:nvSpPr>
        <p:spPr>
          <a:xfrm>
            <a:off x="139009" y="2689156"/>
            <a:ext cx="5240305" cy="4074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>
                <a:latin typeface="Modern Love Caps"/>
                <a:ea typeface="+mn-ea"/>
                <a:cs typeface="+mn-cs"/>
              </a:rPr>
              <a:t>Memorial Park Pavilion Rentals – 4</a:t>
            </a:r>
            <a:endParaRPr lang="en-US"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Modern Love Caps"/>
                <a:ea typeface="+mn-ea"/>
                <a:cs typeface="+mn-cs"/>
              </a:rPr>
              <a:t>Field Rentals - 2</a:t>
            </a:r>
            <a:endParaRPr lang="en-US"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Modern Love Caps"/>
                <a:ea typeface="+mn-ea"/>
                <a:cs typeface="+mn-cs"/>
              </a:rPr>
              <a:t>Private Swim Lessons – 1 </a:t>
            </a:r>
            <a:endParaRPr lang="en-US">
              <a:latin typeface="Aptos Display" panose="02110004020202020204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Modern Love Caps"/>
              </a:rPr>
              <a:t>Homeschool</a:t>
            </a:r>
            <a:r>
              <a:rPr lang="en-US" sz="2000">
                <a:latin typeface="Modern Love Caps"/>
                <a:ea typeface="+mn-ea"/>
                <a:cs typeface="+mn-cs"/>
              </a:rPr>
              <a:t> Group Swim Lessons – 8 Participants</a:t>
            </a:r>
            <a:endParaRPr lang="en-US"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Modern Love Caps"/>
                <a:ea typeface="+mn-ea"/>
                <a:cs typeface="+mn-cs"/>
              </a:rPr>
              <a:t>Summer Swim camp Session 3 – 5 Participants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Modern Love Caps"/>
                <a:ea typeface="+mn-ea"/>
                <a:cs typeface="+mn-cs"/>
              </a:rPr>
              <a:t>Pool Parties – 6  Table Rentals – 1</a:t>
            </a:r>
            <a:endParaRPr lang="en-US"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600">
              <a:latin typeface="Modern Love Caps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Modern Love Caps"/>
                <a:ea typeface="+mn-ea"/>
                <a:cs typeface="+mn-cs"/>
              </a:rPr>
              <a:t>Parks/Pool Booths at Backpacks and Blue jeans, LOLC Meet The Teacher, FE Meet the Teacher, RFMS Meet the Teacher, RFHS Meet The Teacher</a:t>
            </a:r>
          </a:p>
          <a:p>
            <a:pPr>
              <a:spcAft>
                <a:spcPts val="600"/>
              </a:spcAft>
            </a:pPr>
            <a:endParaRPr lang="en-US" sz="600">
              <a:latin typeface="Modern Love Caps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Modern Love Caps"/>
                <a:ea typeface="+mn-ea"/>
                <a:cs typeface="+mn-cs"/>
              </a:rPr>
              <a:t>Hosted Inaugural First Responders Appreciation Swim Party</a:t>
            </a:r>
            <a:endParaRPr lang="en-US"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000">
              <a:latin typeface="Modern Love Caps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00" b="1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00" b="1">
              <a:latin typeface="+mn-lt"/>
              <a:ea typeface="+mn-ea"/>
              <a:cs typeface="+mn-c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987E142-469D-0779-37C0-7E7A75A45A22}"/>
              </a:ext>
            </a:extLst>
          </p:cNvPr>
          <p:cNvSpPr txBox="1"/>
          <p:nvPr/>
        </p:nvSpPr>
        <p:spPr>
          <a:xfrm>
            <a:off x="143765" y="-3960"/>
            <a:ext cx="5519839" cy="2133022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>
                <a:latin typeface="Baguet Script"/>
                <a:ea typeface="+mj-ea"/>
                <a:cs typeface="+mj-cs"/>
              </a:rPr>
              <a:t>Rockport </a:t>
            </a:r>
            <a:endParaRPr lang="en-US"/>
          </a:p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5000" b="1">
                <a:latin typeface="Baguet Script"/>
                <a:ea typeface="+mj-ea"/>
                <a:cs typeface="+mj-cs"/>
              </a:rPr>
              <a:t>Parks &amp; Recreation</a:t>
            </a:r>
            <a:r>
              <a:rPr lang="en-US" sz="5000">
                <a:latin typeface="Baguet Script"/>
                <a:ea typeface="+mj-ea"/>
                <a:cs typeface="+mj-cs"/>
              </a:rPr>
              <a:t>​ </a:t>
            </a:r>
            <a:r>
              <a:rPr lang="en-US" sz="5000" b="1">
                <a:latin typeface="Baguet Script"/>
                <a:ea typeface="+mj-ea"/>
                <a:cs typeface="+mj-cs"/>
              </a:rPr>
              <a:t>Department</a:t>
            </a:r>
            <a:endParaRPr lang="en-US" b="1"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FFF22-7282-D560-8BC6-D777F3E226BB}"/>
              </a:ext>
            </a:extLst>
          </p:cNvPr>
          <p:cNvSpPr txBox="1"/>
          <p:nvPr/>
        </p:nvSpPr>
        <p:spPr>
          <a:xfrm>
            <a:off x="141941" y="2138886"/>
            <a:ext cx="232858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Modern Love Caps"/>
              </a:rPr>
              <a:t>August Activities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37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F971CF-EBE6-90CA-BDF1-1D062B9E4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Unspent Bonds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657C11C-0504-F833-694E-413443115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/>
              <a:t>Parks is finishing up their last project and reviewing for any remaining fund balance.  Any fund balance will be brought back to Council for approval of future project(s).</a:t>
            </a:r>
          </a:p>
        </p:txBody>
      </p:sp>
      <p:pic>
        <p:nvPicPr>
          <p:cNvPr id="2" name="Content Placeholder 1" descr="A screenshot of a document&#10;&#10;AI-generated content may be incorrect.">
            <a:extLst>
              <a:ext uri="{FF2B5EF4-FFF2-40B4-BE49-F238E27FC236}">
                <a16:creationId xmlns:a16="http://schemas.microsoft.com/office/drawing/2014/main" id="{936CE3EE-C092-4969-21E1-DBB8EC3CF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168" y="640080"/>
            <a:ext cx="684397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A0ED-C4AF-7C35-ECA6-11BABAB65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6184F-B84C-25E7-E78A-448CFEF0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15</a:t>
            </a:fld>
            <a:endParaRPr lang="en-US"/>
          </a:p>
        </p:txBody>
      </p:sp>
      <p:pic>
        <p:nvPicPr>
          <p:cNvPr id="3" name="Picture 2" descr="A screenshot of a message&#10;&#10;AI-generated content may be incorrect.">
            <a:extLst>
              <a:ext uri="{FF2B5EF4-FFF2-40B4-BE49-F238E27FC236}">
                <a16:creationId xmlns:a16="http://schemas.microsoft.com/office/drawing/2014/main" id="{407F8819-A21D-0E4E-AE7E-00D9158C2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7952"/>
            <a:ext cx="12192000" cy="29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09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8F222-B2A8-B513-059B-5DD092F0D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D0CEB-9516-0AC6-4E94-F09B9847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02572-F7F2-F0A1-6862-66A17831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10" y="1710566"/>
            <a:ext cx="11061561" cy="36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5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380F3-1335-CB65-604A-31B78DF36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34CCB-531F-10E2-F695-DE3C6DC40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17</a:t>
            </a:fld>
            <a:endParaRPr lang="en-US"/>
          </a:p>
        </p:txBody>
      </p:sp>
      <p:pic>
        <p:nvPicPr>
          <p:cNvPr id="2" name="Picture 1" descr="A document with red ink&#10;&#10;AI-generated content may be incorrect.">
            <a:extLst>
              <a:ext uri="{FF2B5EF4-FFF2-40B4-BE49-F238E27FC236}">
                <a16:creationId xmlns:a16="http://schemas.microsoft.com/office/drawing/2014/main" id="{52750B26-7753-4184-D4E8-F01EF9400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650" y="828675"/>
            <a:ext cx="5412960" cy="58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4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A873-1E15-BDCF-45FF-ACBE0ECC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37A2C-58C3-96B4-52C0-09EA732C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A7468E-0F08-60C9-DD92-479C74EA7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909" y="2606951"/>
            <a:ext cx="5737224" cy="163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20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EC565-E363-F484-D15E-D56F1099B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3761E-928B-62C4-CE57-A8B7615E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19</a:t>
            </a:fld>
            <a:endParaRPr lang="en-US"/>
          </a:p>
        </p:txBody>
      </p:sp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EABD0E37-75C4-A6A7-B8FE-A8A388D33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05" y="487156"/>
            <a:ext cx="9968808" cy="56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5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032498-E2E8-7E7A-28DA-0FD33FA722C0}"/>
              </a:ext>
            </a:extLst>
          </p:cNvPr>
          <p:cNvSpPr txBox="1"/>
          <p:nvPr/>
        </p:nvSpPr>
        <p:spPr>
          <a:xfrm>
            <a:off x="6818986" y="1628383"/>
            <a:ext cx="4295775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9C4FD-027C-DD7D-1602-1C1CA0D246A5}"/>
              </a:ext>
            </a:extLst>
          </p:cNvPr>
          <p:cNvSpPr txBox="1"/>
          <p:nvPr/>
        </p:nvSpPr>
        <p:spPr>
          <a:xfrm>
            <a:off x="8945671" y="2004164"/>
            <a:ext cx="10438" cy="7411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71DF62-21E5-5BD4-3686-1C4412C89C5F}"/>
              </a:ext>
            </a:extLst>
          </p:cNvPr>
          <p:cNvSpPr txBox="1"/>
          <p:nvPr/>
        </p:nvSpPr>
        <p:spPr>
          <a:xfrm>
            <a:off x="6819900" y="1333500"/>
            <a:ext cx="4914900" cy="1692771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200" b="1" i="1">
                <a:solidFill>
                  <a:srgbClr val="7A2170"/>
                </a:solidFill>
                <a:latin typeface="Georgia Pro"/>
                <a:cs typeface="Segoe UI"/>
              </a:rPr>
              <a:t>Building &amp; Development</a:t>
            </a:r>
            <a:r>
              <a:rPr lang="en-US" sz="5200">
                <a:latin typeface="Georgia Pro"/>
              </a:rPr>
              <a:t>​</a:t>
            </a:r>
            <a:endParaRPr lang="en-US"/>
          </a:p>
        </p:txBody>
      </p:sp>
      <p:graphicFrame>
        <p:nvGraphicFramePr>
          <p:cNvPr id="7" name="TextBox 5">
            <a:extLst>
              <a:ext uri="{FF2B5EF4-FFF2-40B4-BE49-F238E27FC236}">
                <a16:creationId xmlns:a16="http://schemas.microsoft.com/office/drawing/2014/main" id="{E9FF3803-0BF2-F2FE-BF06-2BB8542A99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62157"/>
              </p:ext>
            </p:extLst>
          </p:nvPr>
        </p:nvGraphicFramePr>
        <p:xfrm>
          <a:off x="6822507" y="2748832"/>
          <a:ext cx="4912921" cy="3525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BAA979E-0044-08F5-DA17-C808C2216334}"/>
              </a:ext>
            </a:extLst>
          </p:cNvPr>
          <p:cNvSpPr txBox="1"/>
          <p:nvPr/>
        </p:nvSpPr>
        <p:spPr>
          <a:xfrm>
            <a:off x="11634592" y="64884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2</a:t>
            </a:r>
            <a:endParaRPr lang="en-US"/>
          </a:p>
        </p:txBody>
      </p:sp>
      <p:pic>
        <p:nvPicPr>
          <p:cNvPr id="10" name="Picture 9" descr="A building with trees and a building in the background&#10;&#10;AI-generated content may be incorrect.">
            <a:extLst>
              <a:ext uri="{FF2B5EF4-FFF2-40B4-BE49-F238E27FC236}">
                <a16:creationId xmlns:a16="http://schemas.microsoft.com/office/drawing/2014/main" id="{9072C7D6-A03C-5648-9445-8C03155B8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13" y="190500"/>
            <a:ext cx="47339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72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C1FED-D3B7-EFD8-F1F4-B4A26ED96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9600F-2C5A-7A1A-E98D-BBDA37C9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20</a:t>
            </a:fld>
            <a:endParaRPr lang="en-US"/>
          </a:p>
        </p:txBody>
      </p:sp>
      <p:pic>
        <p:nvPicPr>
          <p:cNvPr id="2" name="Picture 1" descr="A graph of growth and inflation&#10;&#10;AI-generated content may be incorrect.">
            <a:extLst>
              <a:ext uri="{FF2B5EF4-FFF2-40B4-BE49-F238E27FC236}">
                <a16:creationId xmlns:a16="http://schemas.microsoft.com/office/drawing/2014/main" id="{E4680792-879D-5ADA-14B4-0E69210B3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90" y="468590"/>
            <a:ext cx="10714795" cy="587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28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B34F8-3011-B8BC-0CD1-F9E1B0FCE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ACCCC-D399-4114-E205-8DF235825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21</a:t>
            </a:fld>
            <a:endParaRPr lang="en-US"/>
          </a:p>
        </p:txBody>
      </p:sp>
      <p:pic>
        <p:nvPicPr>
          <p:cNvPr id="2" name="Picture 1" descr="A graph on a white background&#10;&#10;AI-generated content may be incorrect.">
            <a:extLst>
              <a:ext uri="{FF2B5EF4-FFF2-40B4-BE49-F238E27FC236}">
                <a16:creationId xmlns:a16="http://schemas.microsoft.com/office/drawing/2014/main" id="{C094D34B-14D6-1D03-2E5B-FD122F120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48" y="276087"/>
            <a:ext cx="9071250" cy="627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24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468B1-6686-E73E-FA1C-5FE207E5E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F586C-27F7-03B3-6FB0-4C3C979A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22</a:t>
            </a:fld>
            <a:endParaRPr lang="en-US"/>
          </a:p>
        </p:txBody>
      </p:sp>
      <p:pic>
        <p:nvPicPr>
          <p:cNvPr id="2" name="Picture 1" descr="A graph of sales revenue&#10;&#10;AI-generated content may be incorrect.">
            <a:extLst>
              <a:ext uri="{FF2B5EF4-FFF2-40B4-BE49-F238E27FC236}">
                <a16:creationId xmlns:a16="http://schemas.microsoft.com/office/drawing/2014/main" id="{EA7261F8-F984-3CCD-FBC3-44ED81BBA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516"/>
            <a:ext cx="12192000" cy="464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98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7A6B0-D19E-DA26-D574-A9F10805D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54001-863B-AD3B-06F9-F7757F78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23</a:t>
            </a:fld>
            <a:endParaRPr lang="en-US"/>
          </a:p>
        </p:txBody>
      </p:sp>
      <p:pic>
        <p:nvPicPr>
          <p:cNvPr id="2" name="Picture 1" descr="A graph with blue and red lines&#10;&#10;AI-generated content may be incorrect.">
            <a:extLst>
              <a:ext uri="{FF2B5EF4-FFF2-40B4-BE49-F238E27FC236}">
                <a16:creationId xmlns:a16="http://schemas.microsoft.com/office/drawing/2014/main" id="{E0AF43E0-AD1E-8144-104D-B861A5089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13" y="785812"/>
            <a:ext cx="8259279" cy="592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77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DF338-AB64-72FB-B6CE-02B6E2F28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51165-8A82-52C9-4893-3C9F1DB4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846114-6676-06C2-A70B-5E145894B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823913"/>
            <a:ext cx="8928652" cy="530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5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BD1C4-BAED-201B-3C30-4B77C7888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19A1D-FA98-D055-89B3-90B7171D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4705F-08CD-53BE-5FCF-748E60B3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20" y="149846"/>
            <a:ext cx="9496700" cy="659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8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F6C10-9C5C-5469-557A-EDADD9B5F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73BBA-9BAC-1990-1DA0-BC29D32E3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26</a:t>
            </a:fld>
            <a:endParaRPr lang="en-US"/>
          </a:p>
        </p:txBody>
      </p:sp>
      <p:pic>
        <p:nvPicPr>
          <p:cNvPr id="2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F0CB1430-FD17-79FA-F34D-B93A93AAA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737" y="766763"/>
            <a:ext cx="8595829" cy="575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87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C5649-5613-52B4-62C5-F9F263BF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B8AF1-9F86-023B-F2EB-95A58CDC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32754-2ECF-7BE0-9C63-465CB4B74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881" y="261800"/>
            <a:ext cx="9011891" cy="62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65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393F-2D21-544E-B0F6-9546146A4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9ECEC-7D29-0308-27D4-D826729F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28</a:t>
            </a:fld>
            <a:endParaRPr lang="en-US"/>
          </a:p>
        </p:txBody>
      </p:sp>
      <p:pic>
        <p:nvPicPr>
          <p:cNvPr id="2" name="Picture 1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8A1DD250-F873-2D1E-D63A-B157E1E28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05" y="347318"/>
            <a:ext cx="9482067" cy="59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1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AB7DA-4EA5-88DA-A814-C73392010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E5963-01B1-A19E-E249-BB3277F0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29</a:t>
            </a:fld>
            <a:endParaRPr lang="en-US"/>
          </a:p>
        </p:txBody>
      </p:sp>
      <p:pic>
        <p:nvPicPr>
          <p:cNvPr id="2" name="Picture 1" descr="A screenshot of a report&#10;&#10;AI-generated content may be incorrect.">
            <a:extLst>
              <a:ext uri="{FF2B5EF4-FFF2-40B4-BE49-F238E27FC236}">
                <a16:creationId xmlns:a16="http://schemas.microsoft.com/office/drawing/2014/main" id="{49E200DA-458E-CA8D-B48F-500DE8C38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405" y="143772"/>
            <a:ext cx="9253191" cy="657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03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erson standing next to a building permit&#10;&#10;AI-generated content may be incorrect.">
            <a:extLst>
              <a:ext uri="{FF2B5EF4-FFF2-40B4-BE49-F238E27FC236}">
                <a16:creationId xmlns:a16="http://schemas.microsoft.com/office/drawing/2014/main" id="{B9E1C5B8-214C-DDAB-AA1A-35A9A6A14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546639"/>
            <a:ext cx="4777381" cy="359497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graphicFrame>
        <p:nvGraphicFramePr>
          <p:cNvPr id="3" name="TextBox 5">
            <a:extLst>
              <a:ext uri="{FF2B5EF4-FFF2-40B4-BE49-F238E27FC236}">
                <a16:creationId xmlns:a16="http://schemas.microsoft.com/office/drawing/2014/main" id="{5250DF5A-EC8D-A2B4-9508-C02C0A1932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5783472"/>
              </p:ext>
            </p:extLst>
          </p:nvPr>
        </p:nvGraphicFramePr>
        <p:xfrm>
          <a:off x="5894962" y="1984443"/>
          <a:ext cx="5458838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5097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6C9F6-E4A7-52EE-F70A-E533AEFB8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F07CA-B794-39A9-5906-371A8439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30</a:t>
            </a:fld>
            <a:endParaRPr lang="en-US"/>
          </a:p>
        </p:txBody>
      </p:sp>
      <p:pic>
        <p:nvPicPr>
          <p:cNvPr id="2" name="Picture 1" descr="A document with text and a graph&#10;&#10;AI-generated content may be incorrect.">
            <a:extLst>
              <a:ext uri="{FF2B5EF4-FFF2-40B4-BE49-F238E27FC236}">
                <a16:creationId xmlns:a16="http://schemas.microsoft.com/office/drawing/2014/main" id="{ECBB966D-2C09-9DA4-3626-2F227238A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987" y="814387"/>
            <a:ext cx="4506981" cy="59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92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845AC-A0BF-2087-3180-047552524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8A065-F8AB-9408-C45F-94596357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31</a:t>
            </a:fld>
            <a:endParaRPr lang="en-US"/>
          </a:p>
        </p:txBody>
      </p:sp>
      <p:pic>
        <p:nvPicPr>
          <p:cNvPr id="2" name="Picture 1" descr="A close-up of a graph&#10;&#10;AI-generated content may be incorrect.">
            <a:extLst>
              <a:ext uri="{FF2B5EF4-FFF2-40B4-BE49-F238E27FC236}">
                <a16:creationId xmlns:a16="http://schemas.microsoft.com/office/drawing/2014/main" id="{2E165BD7-2953-8F4A-37A4-1931A0C96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142" y="20569"/>
            <a:ext cx="43341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14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ADC1F-B8E2-5152-9BBC-001A73B05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91636-200F-24C6-7355-F82A1FF3E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32</a:t>
            </a:fld>
            <a:endParaRPr lang="en-US"/>
          </a:p>
        </p:txBody>
      </p:sp>
      <p:pic>
        <p:nvPicPr>
          <p:cNvPr id="2" name="Picture 1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5510F432-FB2E-D330-55BB-53BE2C1B1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899" y="12562"/>
            <a:ext cx="4621419" cy="68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36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970FB-BB5A-3DD1-EBB7-A24EF80F4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6FF33-929A-F8BB-B014-0C5F70B3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33</a:t>
            </a:fld>
            <a:endParaRPr lang="en-US"/>
          </a:p>
        </p:txBody>
      </p:sp>
      <p:pic>
        <p:nvPicPr>
          <p:cNvPr id="2" name="Picture 1" descr="A close-up of a news page&#10;&#10;AI-generated content may be incorrect.">
            <a:extLst>
              <a:ext uri="{FF2B5EF4-FFF2-40B4-BE49-F238E27FC236}">
                <a16:creationId xmlns:a16="http://schemas.microsoft.com/office/drawing/2014/main" id="{96C39189-B9B4-050B-4959-4CA2B4AC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25" y="785812"/>
            <a:ext cx="7499349" cy="572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29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DF0F3-0D55-6A50-8A63-0488232C0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4CC31-4170-5CD7-4649-60EE20C9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34</a:t>
            </a:fld>
            <a:endParaRPr lang="en-US"/>
          </a:p>
        </p:txBody>
      </p:sp>
      <p:pic>
        <p:nvPicPr>
          <p:cNvPr id="2" name="Picture 1" descr="A close-up of a graph&#10;&#10;AI-generated content may be incorrect.">
            <a:extLst>
              <a:ext uri="{FF2B5EF4-FFF2-40B4-BE49-F238E27FC236}">
                <a16:creationId xmlns:a16="http://schemas.microsoft.com/office/drawing/2014/main" id="{73DFCD86-AC1F-AA6F-02C3-7767A01BC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46" y="497164"/>
            <a:ext cx="10910404" cy="556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29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BD67C-6DA4-85EF-934E-1A198C38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708"/>
            <a:ext cx="4599516" cy="6045728"/>
          </a:xfrm>
        </p:spPr>
        <p:txBody>
          <a:bodyPr>
            <a:normAutofit/>
          </a:bodyPr>
          <a:lstStyle/>
          <a:p>
            <a:r>
              <a:rPr lang="en-US" sz="3600" b="1" i="1">
                <a:solidFill>
                  <a:srgbClr val="FFC000"/>
                </a:solidFill>
                <a:latin typeface="Aptos Display"/>
              </a:rPr>
              <a:t>PUBLIC SAFETY COMMUNICATIONS</a:t>
            </a:r>
            <a:br>
              <a:rPr lang="en-US" sz="3600" b="1" i="1">
                <a:solidFill>
                  <a:srgbClr val="FFC000"/>
                </a:solidFill>
                <a:latin typeface="Aptos Display"/>
              </a:rPr>
            </a:br>
            <a:r>
              <a:rPr lang="en-US" sz="3600" b="1" i="1">
                <a:solidFill>
                  <a:srgbClr val="FFC000"/>
                </a:solidFill>
                <a:latin typeface="Aptos Display"/>
              </a:rPr>
              <a:t>MONTHLY NEWSLETTER CREATED BY SHIFT SUPERVISOR - CHELSI GODWIN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C8120A-B027-46B3-2A57-E91EE0487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1567" y="377561"/>
            <a:ext cx="4865112" cy="60621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ACBA-1123-716B-CC27-DDB40BA27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43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B9BF5-7707-D884-6FE1-86BD21824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/>
              <a:t>August 2025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43B52-84A0-AE92-8F93-242DD3DC1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Admin Phone Calls – 4,119</a:t>
            </a:r>
          </a:p>
          <a:p>
            <a:r>
              <a:rPr lang="en-US" sz="2000"/>
              <a:t>911 Calls – 1,551</a:t>
            </a:r>
          </a:p>
          <a:p>
            <a:r>
              <a:rPr lang="en-US" sz="2000"/>
              <a:t>Calls Dispatched – 2,285</a:t>
            </a:r>
          </a:p>
          <a:p>
            <a:r>
              <a:rPr lang="en-US" sz="2000"/>
              <a:t>Traffic Stops – 1,374</a:t>
            </a:r>
          </a:p>
          <a:p>
            <a:r>
              <a:rPr lang="en-US" sz="2000"/>
              <a:t>Launch of Reverse Alert – New Community Notification System</a:t>
            </a:r>
          </a:p>
          <a:p>
            <a:r>
              <a:rPr lang="en-US" sz="2000"/>
              <a:t>256 Training Hours by New Communications Officers</a:t>
            </a:r>
          </a:p>
          <a:p>
            <a:r>
              <a:rPr lang="en-US" sz="2000"/>
              <a:t>Updated Console Binders &amp; After Hours On-Call Schedules</a:t>
            </a:r>
          </a:p>
          <a:p>
            <a:r>
              <a:rPr lang="en-US" sz="2000"/>
              <a:t>Comfort Friends visit from Animal Care Services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holding a cat&#10;&#10;AI-generated content may be incorrect.">
            <a:extLst>
              <a:ext uri="{FF2B5EF4-FFF2-40B4-BE49-F238E27FC236}">
                <a16:creationId xmlns:a16="http://schemas.microsoft.com/office/drawing/2014/main" id="{EA0F4367-0B76-4F01-B492-2AAB33447C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361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74" name="Arc 7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ircular logo with a black background&#10;&#10;AI-generated content may be incorrect.">
            <a:extLst>
              <a:ext uri="{FF2B5EF4-FFF2-40B4-BE49-F238E27FC236}">
                <a16:creationId xmlns:a16="http://schemas.microsoft.com/office/drawing/2014/main" id="{86FC8E13-F247-E2B2-165A-292C47FE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91" r="-3" b="10238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C54CE-D9F2-A02E-C8A3-C34A0790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82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DD3EE8-4744-C727-2A34-BBD08218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/>
              <a:t>89th Legislative Session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8CE6F-598F-12B8-E837-868CDB542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/>
              <a:t>248 City-related Bill passed</a:t>
            </a:r>
          </a:p>
          <a:p>
            <a:pPr marL="0" indent="0">
              <a:buNone/>
            </a:pPr>
            <a:r>
              <a:rPr lang="en-US" sz="2200"/>
              <a:t> Governor Abbott Vetoed 5 City-related Bills</a:t>
            </a:r>
          </a:p>
          <a:p>
            <a:pPr marL="0" indent="0">
              <a:buNone/>
            </a:pPr>
            <a:r>
              <a:rPr lang="en-US" sz="2200"/>
              <a:t>Not all 248 Bill pertain to Rockport</a:t>
            </a:r>
          </a:p>
          <a:p>
            <a:pPr marL="0" indent="0">
              <a:buNone/>
            </a:pPr>
            <a:r>
              <a:rPr lang="en-US" sz="2200"/>
              <a:t>Staff has created a spreadsheet with effective dates and compliance date.</a:t>
            </a:r>
          </a:p>
        </p:txBody>
      </p:sp>
      <p:pic>
        <p:nvPicPr>
          <p:cNvPr id="2" name="Picture 1" descr="A large building with a dome and a glass walkway with Texas State Capitol in the background&#10;&#10;AI-generated content may be incorrect.">
            <a:extLst>
              <a:ext uri="{FF2B5EF4-FFF2-40B4-BE49-F238E27FC236}">
                <a16:creationId xmlns:a16="http://schemas.microsoft.com/office/drawing/2014/main" id="{3DFE18C1-93CC-C4BB-BBA6-8C729C38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54" r="2222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62141-48FC-FD3A-2730-9FB0E239F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33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3FF7AA08-D098-1448-C0A7-8B835351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City Showcase – October 22, 2025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5D6924DA-9016-071F-5B79-72D4805B8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255" y="804672"/>
            <a:ext cx="6045854" cy="523036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2"/>
                </a:solidFill>
              </a:rPr>
              <a:t>Where:</a:t>
            </a:r>
            <a:r>
              <a:rPr lang="en-US">
                <a:solidFill>
                  <a:schemeClr val="tx2"/>
                </a:solidFill>
              </a:rPr>
              <a:t> Rockport Conference Center</a:t>
            </a:r>
          </a:p>
          <a:p>
            <a:pPr marL="0" indent="0">
              <a:buNone/>
            </a:pPr>
            <a:r>
              <a:rPr lang="en-US" b="1">
                <a:solidFill>
                  <a:schemeClr val="tx2"/>
                </a:solidFill>
              </a:rPr>
              <a:t>Time: </a:t>
            </a:r>
            <a:r>
              <a:rPr lang="en-US">
                <a:solidFill>
                  <a:schemeClr val="tx2"/>
                </a:solidFill>
              </a:rPr>
              <a:t> 5-6 Department Social  </a:t>
            </a:r>
          </a:p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          6      State of the City</a:t>
            </a:r>
          </a:p>
          <a:p>
            <a:pPr marL="0" indent="0">
              <a:buNone/>
            </a:pPr>
            <a:endParaRPr lang="en-US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chemeClr val="tx2"/>
                </a:solidFill>
              </a:rPr>
              <a:t>Free Event</a:t>
            </a:r>
            <a:r>
              <a:rPr lang="en-US">
                <a:solidFill>
                  <a:schemeClr val="tx2"/>
                </a:solidFill>
              </a:rPr>
              <a:t> – space is limited, stop by Administration Office at City Hall or Rockport Service Center for your ticket or you can reserve them online </a:t>
            </a:r>
            <a:r>
              <a:rPr lang="en-US">
                <a:solidFill>
                  <a:schemeClr val="tx2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https://rockporttx.gov/FormCenter/City-Showcase-State-of-the-City-Reservat-12/City-Showcase-State-of-the-City-Reservat-62</a:t>
            </a:r>
            <a:endParaRPr lang="en-US">
              <a:solidFill>
                <a:schemeClr val="tx2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7B336-003A-F473-D0C7-6E0F1908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3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2AB3E-F2E5-B02E-D027-02AED6A1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Remaining City Council Regular Meetings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934E142-C03B-4D92-967C-6F798369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October 14, 2025 </a:t>
            </a:r>
          </a:p>
          <a:p>
            <a:pPr marL="0" indent="0">
              <a:buNone/>
            </a:pPr>
            <a:r>
              <a:rPr lang="en-US"/>
              <a:t>November 12, 2025 (Wednesday due to Holiday)</a:t>
            </a:r>
          </a:p>
          <a:p>
            <a:pPr marL="0" indent="0">
              <a:buNone/>
            </a:pPr>
            <a:r>
              <a:rPr lang="en-US"/>
              <a:t>December 9, 2025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All Regular Meetings start at 5:00 p.m. unless noted and are held at City Hall in the Council Chambers.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C6BD0-1732-640D-7ECC-7A3D6CDB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75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D2AF0-E1BA-F249-153F-257B6DF29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79375"/>
            <a:ext cx="3577356" cy="1346439"/>
          </a:xfrm>
        </p:spPr>
        <p:txBody>
          <a:bodyPr>
            <a:normAutofit/>
          </a:bodyPr>
          <a:lstStyle/>
          <a:p>
            <a:r>
              <a:rPr lang="en-US" sz="4800" b="1" u="sng">
                <a:latin typeface="Modern Love Caps"/>
                <a:cs typeface="Times New Roman"/>
              </a:rPr>
              <a:t>DEVELOPMENT</a:t>
            </a:r>
          </a:p>
        </p:txBody>
      </p:sp>
      <p:pic>
        <p:nvPicPr>
          <p:cNvPr id="9" name="Content Placeholder 8" descr="A house under construction on a blueprint&#10;&#10;AI-generated content may be incorrect.">
            <a:extLst>
              <a:ext uri="{FF2B5EF4-FFF2-40B4-BE49-F238E27FC236}">
                <a16:creationId xmlns:a16="http://schemas.microsoft.com/office/drawing/2014/main" id="{74DF8A44-8D72-EC9A-645E-9D4F06D16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8162" y="1886744"/>
            <a:ext cx="3390900" cy="30670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AD66D-8BA4-B049-2934-5D69F7905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BCB4D-4454-2213-0F63-9D088709C975}"/>
              </a:ext>
            </a:extLst>
          </p:cNvPr>
          <p:cNvSpPr txBox="1"/>
          <p:nvPr/>
        </p:nvSpPr>
        <p:spPr>
          <a:xfrm>
            <a:off x="542794" y="1795397"/>
            <a:ext cx="4749452" cy="4394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0FB1A-6D2A-DA08-8261-096CF4F6045A}"/>
              </a:ext>
            </a:extLst>
          </p:cNvPr>
          <p:cNvSpPr txBox="1"/>
          <p:nvPr/>
        </p:nvSpPr>
        <p:spPr>
          <a:xfrm>
            <a:off x="501041" y="1659698"/>
            <a:ext cx="4864273" cy="45615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FBB99B76-1FC6-5524-B711-64991062F1F4}"/>
              </a:ext>
            </a:extLst>
          </p:cNvPr>
          <p:cNvSpPr txBox="1"/>
          <p:nvPr/>
        </p:nvSpPr>
        <p:spPr>
          <a:xfrm>
            <a:off x="167013" y="1680574"/>
            <a:ext cx="3256767" cy="48955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362925AA-5E62-BBC1-FBC9-F975A4E0FE6E}"/>
              </a:ext>
            </a:extLst>
          </p:cNvPr>
          <p:cNvSpPr txBox="1"/>
          <p:nvPr/>
        </p:nvSpPr>
        <p:spPr>
          <a:xfrm>
            <a:off x="289379" y="285750"/>
            <a:ext cx="4079874" cy="5832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u="sng">
                <a:solidFill>
                  <a:srgbClr val="0F4761"/>
                </a:solidFill>
              </a:rPr>
              <a:t>Active Developments inside city</a:t>
            </a:r>
            <a:endParaRPr lang="en-US"/>
          </a:p>
          <a:p>
            <a:pPr algn="ctr"/>
            <a:r>
              <a:rPr lang="en-US" sz="1600" b="1" u="sng">
                <a:solidFill>
                  <a:srgbClr val="0F4761"/>
                </a:solidFill>
              </a:rPr>
              <a:t> limits: as of 10-31-2025</a:t>
            </a:r>
            <a:endParaRPr lang="en-US"/>
          </a:p>
          <a:p>
            <a:pPr algn="ctr"/>
            <a:endParaRPr lang="en-US" sz="1600" b="1" u="sng">
              <a:solidFill>
                <a:srgbClr val="0F4761"/>
              </a:solidFill>
              <a:latin typeface="Aptos"/>
              <a:ea typeface="Times New Roman"/>
              <a:cs typeface="Times New Roman"/>
            </a:endParaRPr>
          </a:p>
          <a:p>
            <a:pPr algn="ctr"/>
            <a:endParaRPr lang="en-US" sz="1600" b="1" u="sng">
              <a:solidFill>
                <a:srgbClr val="0F4761"/>
              </a:solidFill>
              <a:latin typeface="Aptos"/>
              <a:ea typeface="Times New Roman"/>
              <a:cs typeface="Times New Roman"/>
            </a:endParaRPr>
          </a:p>
          <a:p>
            <a:pPr indent="-228600">
              <a:buFont typeface="Arial"/>
              <a:buChar char="•"/>
            </a:pPr>
            <a:r>
              <a:rPr lang="en-US" sz="1400" b="1" u="sng">
                <a:latin typeface="Times New Roman"/>
                <a:ea typeface="Times New Roman"/>
                <a:cs typeface="Times New Roman"/>
              </a:rPr>
              <a:t>Kokomo Subdivision, 2202 FM 3036: SFD  Subdivision with 40 lots;</a:t>
            </a:r>
          </a:p>
          <a:p>
            <a:pPr marL="171450" indent="-171450">
              <a:buFont typeface="Arial"/>
              <a:buChar char="•"/>
            </a:pPr>
            <a:r>
              <a:rPr lang="en-US" sz="1400" b="1">
                <a:latin typeface="Times New Roman"/>
                <a:ea typeface="Times New Roman"/>
                <a:cs typeface="Times New Roman"/>
              </a:rPr>
              <a:t>Phase 6 </a:t>
            </a:r>
            <a:r>
              <a:rPr lang="en-US" sz="1400">
                <a:latin typeface="Times New Roman"/>
                <a:ea typeface="Times New Roman"/>
                <a:cs typeface="Times New Roman"/>
              </a:rPr>
              <a:t>infrastructure completed</a:t>
            </a:r>
          </a:p>
          <a:p>
            <a:pPr indent="-228600">
              <a:buFont typeface="Arial"/>
              <a:buChar char="•"/>
            </a:pPr>
            <a:r>
              <a:rPr lang="en-US" sz="1400" b="1" u="sng">
                <a:latin typeface="Times New Roman"/>
                <a:ea typeface="Times New Roman"/>
                <a:cs typeface="Times New Roman"/>
              </a:rPr>
              <a:t>Pearl Street Square, 1802 FM 2165 – 37 R1  SFD Lots with 2 R7 Lots</a:t>
            </a:r>
            <a:r>
              <a:rPr lang="en-US" sz="1400" b="1"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1400">
                <a:latin typeface="Times New Roman"/>
                <a:ea typeface="Times New Roman"/>
                <a:cs typeface="Times New Roman"/>
              </a:rPr>
              <a:t>  </a:t>
            </a:r>
          </a:p>
          <a:p>
            <a:pPr marL="457200"/>
            <a:r>
              <a:rPr lang="en-US" sz="1400">
                <a:latin typeface="Times New Roman"/>
                <a:ea typeface="Times New Roman"/>
                <a:cs typeface="Times New Roman"/>
              </a:rPr>
              <a:t>Infrastructure being installed and lift station being upsized to also serve other developments in the area.</a:t>
            </a:r>
          </a:p>
          <a:p>
            <a:pPr indent="-228600">
              <a:buFont typeface="Arial"/>
              <a:buChar char="•"/>
            </a:pPr>
            <a:r>
              <a:rPr lang="en-US" sz="1400" b="1" u="sng">
                <a:latin typeface="Times New Roman"/>
                <a:ea typeface="Times New Roman"/>
                <a:cs typeface="Times New Roman"/>
              </a:rPr>
              <a:t>Lakeway Estates Phase I Final Plat – 88 SFD Lots </a:t>
            </a:r>
          </a:p>
          <a:p>
            <a:r>
              <a:rPr lang="en-US" sz="1400">
                <a:latin typeface="Times New Roman"/>
                <a:ea typeface="Times New Roman"/>
                <a:cs typeface="Times New Roman"/>
              </a:rPr>
              <a:t> Tree mitigation approved for Phase I; Phase I Final Plat scheduled to go before P&amp;Z 11/17/2025;construction documents under review</a:t>
            </a:r>
          </a:p>
          <a:p>
            <a:pPr indent="-228600">
              <a:buFont typeface="Arial"/>
              <a:buChar char="•"/>
            </a:pPr>
            <a:r>
              <a:rPr lang="en-US" sz="1400" b="1" u="sng">
                <a:latin typeface="Times New Roman"/>
                <a:ea typeface="Times New Roman"/>
                <a:cs typeface="Times New Roman"/>
              </a:rPr>
              <a:t>Daniels Forest Subdivision – 116 Forest Hills – 20 SFD Lots - </a:t>
            </a:r>
            <a:r>
              <a:rPr lang="en-US" sz="1400">
                <a:latin typeface="Times New Roman"/>
                <a:ea typeface="Times New Roman"/>
                <a:cs typeface="Times New Roman"/>
              </a:rPr>
              <a:t>Tree Mitigation approved July 2024-</a:t>
            </a:r>
            <a:r>
              <a:rPr lang="en-US" sz="1400" i="1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400">
                <a:latin typeface="Times New Roman"/>
                <a:ea typeface="Times New Roman"/>
                <a:cs typeface="Times New Roman"/>
              </a:rPr>
              <a:t>Final Plat approved November 4, 2024,</a:t>
            </a:r>
            <a:r>
              <a:rPr lang="en-US" sz="1400" i="1">
                <a:latin typeface="Times New Roman"/>
                <a:ea typeface="Times New Roman"/>
                <a:cs typeface="Times New Roman"/>
              </a:rPr>
              <a:t>–</a:t>
            </a:r>
            <a:r>
              <a:rPr lang="en-US" sz="1400">
                <a:latin typeface="Times New Roman"/>
                <a:ea typeface="Times New Roman"/>
                <a:cs typeface="Times New Roman"/>
              </a:rPr>
              <a:t>construction documents under review</a:t>
            </a:r>
          </a:p>
          <a:p>
            <a:pPr indent="-228600">
              <a:buFont typeface="Arial"/>
              <a:buChar char="•"/>
            </a:pPr>
            <a:r>
              <a:rPr lang="en-US" sz="1400" b="1" u="sng">
                <a:latin typeface="Times New Roman"/>
                <a:ea typeface="Times New Roman"/>
                <a:cs typeface="Times New Roman"/>
              </a:rPr>
              <a:t>Oasis - PUD 2101-2121 FM 3036 – </a:t>
            </a:r>
            <a:r>
              <a:rPr lang="en-US" sz="1400">
                <a:latin typeface="Times New Roman"/>
                <a:ea typeface="Times New Roman"/>
                <a:cs typeface="Times New Roman"/>
              </a:rPr>
              <a:t>PUD approved January 2025 – Construction plans under review</a:t>
            </a:r>
          </a:p>
          <a:p>
            <a:pPr indent="-228600">
              <a:buFont typeface="Arial"/>
              <a:buChar char="•"/>
            </a:pPr>
            <a:endParaRPr lang="en-US" sz="1100">
              <a:latin typeface="Times New Roman"/>
              <a:ea typeface="Times New Roman"/>
              <a:cs typeface="Times New Roman"/>
            </a:endParaRPr>
          </a:p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517D6-ABB4-2825-9BAB-BA00E9E90DEF}"/>
              </a:ext>
            </a:extLst>
          </p:cNvPr>
          <p:cNvSpPr txBox="1"/>
          <p:nvPr/>
        </p:nvSpPr>
        <p:spPr>
          <a:xfrm>
            <a:off x="7924800" y="285750"/>
            <a:ext cx="3771900" cy="6740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u="sng">
                <a:solidFill>
                  <a:srgbClr val="0F4761"/>
                </a:solidFill>
                <a:latin typeface="Aptos"/>
                <a:cs typeface="Arial"/>
              </a:rPr>
              <a:t>Active Developments inside city</a:t>
            </a:r>
            <a:endParaRPr lang="en-US" sz="1600">
              <a:latin typeface="Aptos"/>
              <a:cs typeface="Arial"/>
            </a:endParaRPr>
          </a:p>
          <a:p>
            <a:pPr algn="ctr"/>
            <a:r>
              <a:rPr lang="en-US" sz="1600" b="1" u="sng">
                <a:solidFill>
                  <a:srgbClr val="0F4761"/>
                </a:solidFill>
                <a:latin typeface="Aptos"/>
                <a:cs typeface="Arial"/>
              </a:rPr>
              <a:t> limits: as of 10-31-2025</a:t>
            </a:r>
            <a:endParaRPr lang="en-US"/>
          </a:p>
          <a:p>
            <a:pPr marL="285750" indent="-285750" algn="ctr">
              <a:buFont typeface="Arial"/>
              <a:buChar char="•"/>
            </a:pPr>
            <a:endParaRPr lang="en-US" sz="1600" b="1" u="sng">
              <a:solidFill>
                <a:srgbClr val="0F4761"/>
              </a:solidFill>
              <a:latin typeface="Aptos"/>
              <a:ea typeface="Arial"/>
              <a:cs typeface="Arial"/>
            </a:endParaRPr>
          </a:p>
          <a:p>
            <a:pPr marL="228600" lvl="0" indent="-228600">
              <a:buFont typeface="Arial,Sans-Serif"/>
              <a:buChar char="•"/>
            </a:pPr>
            <a:r>
              <a:rPr lang="en-US" sz="1400" b="1" u="sng" baseline="0">
                <a:latin typeface="Times New Roman"/>
                <a:ea typeface="Arial"/>
                <a:cs typeface="Arial"/>
              </a:rPr>
              <a:t>The Palms 349-499 SH 35 Bypass – </a:t>
            </a:r>
            <a:r>
              <a:rPr lang="en-US" sz="1400" baseline="0">
                <a:latin typeface="Times New Roman"/>
                <a:ea typeface="Arial"/>
                <a:cs typeface="Arial"/>
              </a:rPr>
              <a:t>Final Plat approved in April 2025-CUP for an RV and Tiny Home Resort approved in August 2025 - waiting for tree mitigation and construction plans.</a:t>
            </a:r>
            <a:r>
              <a:rPr lang="en-US" sz="1400">
                <a:latin typeface="Times New Roman"/>
                <a:ea typeface="Arial"/>
                <a:cs typeface="Arial"/>
              </a:rPr>
              <a:t>​</a:t>
            </a:r>
            <a:endParaRPr lang="en-US" sz="1400"/>
          </a:p>
          <a:p>
            <a:pPr marL="228600" lvl="0" indent="-228600" rtl="0">
              <a:buFont typeface="Arial,Sans-Serif"/>
              <a:buChar char="•"/>
            </a:pPr>
            <a:r>
              <a:rPr lang="en-US" sz="1400" b="1" u="sng" baseline="0">
                <a:latin typeface="Times New Roman"/>
                <a:ea typeface="Arial"/>
                <a:cs typeface="Arial"/>
              </a:rPr>
              <a:t>The Oaks at Market Street – 802 W Morgan &amp; 155 Kelly Lane</a:t>
            </a:r>
            <a:r>
              <a:rPr lang="en-US" sz="1400" baseline="0">
                <a:latin typeface="Times New Roman"/>
                <a:ea typeface="Arial"/>
                <a:cs typeface="Arial"/>
              </a:rPr>
              <a:t> – SFD Subdivision with 163 Lots – Part in City Limits / Part outside City Limits – Rezone request for R2 scheduled to go before P&amp;Z on 11/17/2025 and Council on 12/9/2025 – Annexation of lot outside city limits in process</a:t>
            </a:r>
            <a:r>
              <a:rPr lang="en-US" sz="1400">
                <a:latin typeface="Times New Roman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Arial,Sans-Serif"/>
              <a:buChar char="•"/>
            </a:pPr>
            <a:r>
              <a:rPr lang="en-US" sz="1400" b="1" u="sng" baseline="0">
                <a:latin typeface="Times New Roman"/>
                <a:ea typeface="Arial"/>
                <a:cs typeface="Arial"/>
              </a:rPr>
              <a:t>Village by the Bay – Railroad Reserve on S Ann St </a:t>
            </a:r>
            <a:r>
              <a:rPr lang="en-US" sz="1400" baseline="0">
                <a:latin typeface="Times New Roman"/>
                <a:ea typeface="Arial"/>
                <a:cs typeface="Arial"/>
              </a:rPr>
              <a:t>- 13.519 acres SFD Subdivision – Development still in discussion; Rezone request for R2 scheduled to go before P&amp;Z on 11/17/2025 and Council on 12/9/2025</a:t>
            </a:r>
            <a:r>
              <a:rPr lang="en-US" sz="1400">
                <a:latin typeface="Times New Roman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Arial,Sans-Serif"/>
              <a:buChar char="•"/>
            </a:pPr>
            <a:r>
              <a:rPr lang="en-US" sz="1400" b="1" u="sng" baseline="0">
                <a:latin typeface="Times New Roman"/>
                <a:ea typeface="Arial"/>
                <a:cs typeface="Arial"/>
              </a:rPr>
              <a:t>Passport Shores – 3760 Hwy 35 S</a:t>
            </a:r>
            <a:r>
              <a:rPr lang="en-US" sz="1400" baseline="0">
                <a:latin typeface="Times New Roman"/>
                <a:ea typeface="Arial"/>
                <a:cs typeface="Arial"/>
              </a:rPr>
              <a:t> – 54.555 acres - SFD Subdivision – no submittals as of this date – Development Agreement under review</a:t>
            </a:r>
            <a:r>
              <a:rPr lang="en-US" sz="1400">
                <a:latin typeface="Times New Roman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Arial,Sans-Serif"/>
              <a:buChar char="•"/>
            </a:pPr>
            <a:r>
              <a:rPr lang="en-US" sz="1400" b="1" u="sng" baseline="0">
                <a:latin typeface="Times New Roman"/>
                <a:ea typeface="Arial"/>
                <a:cs typeface="Arial"/>
              </a:rPr>
              <a:t>The Highlands – 1859 FM 2165 </a:t>
            </a:r>
            <a:r>
              <a:rPr lang="en-US" sz="1400" baseline="0">
                <a:latin typeface="Times New Roman"/>
                <a:ea typeface="Arial"/>
                <a:cs typeface="Arial"/>
              </a:rPr>
              <a:t>– 35.81 acres - SFD Subdivision with 115 lots – Rezone to R2 approved in March 2025 – no submittals as of this date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57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BB424-6300-6F4A-CBD7-30107A57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850" y="365125"/>
            <a:ext cx="3667125" cy="1344613"/>
          </a:xfrm>
        </p:spPr>
        <p:txBody>
          <a:bodyPr/>
          <a:lstStyle/>
          <a:p>
            <a:r>
              <a:rPr lang="en-US" sz="4800" b="1" u="sng">
                <a:latin typeface="Modern Love Caps"/>
              </a:rPr>
              <a:t>DEVELOPMENT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17CDA-C776-59DC-AC44-EE359516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D0B1D-F680-D227-EF2C-4FC3C057FC4A}"/>
              </a:ext>
            </a:extLst>
          </p:cNvPr>
          <p:cNvSpPr txBox="1"/>
          <p:nvPr/>
        </p:nvSpPr>
        <p:spPr>
          <a:xfrm>
            <a:off x="838200" y="1420132"/>
            <a:ext cx="3295650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u="sng">
                <a:solidFill>
                  <a:srgbClr val="0F4761"/>
                </a:solidFill>
              </a:rPr>
              <a:t>Active Developments outside city </a:t>
            </a:r>
            <a:endParaRPr lang="en-US" sz="1600"/>
          </a:p>
          <a:p>
            <a:pPr algn="ctr"/>
            <a:r>
              <a:rPr lang="en-US" sz="1600" b="1" u="sng">
                <a:solidFill>
                  <a:srgbClr val="0F4761"/>
                </a:solidFill>
              </a:rPr>
              <a:t>limits: as of 10-31-2025</a:t>
            </a:r>
            <a:endParaRPr lang="en-US" sz="1600"/>
          </a:p>
          <a:p>
            <a:pPr algn="ctr"/>
            <a:endParaRPr lang="en-US" sz="1600" b="1" u="sng">
              <a:solidFill>
                <a:srgbClr val="0F4761"/>
              </a:solidFill>
              <a:latin typeface="Aptos"/>
              <a:ea typeface="Times New Roman"/>
              <a:cs typeface="Times New Roman"/>
            </a:endParaRPr>
          </a:p>
          <a:p>
            <a:pPr marL="57150" indent="-285750">
              <a:buFont typeface="Arial"/>
              <a:buChar char="•"/>
            </a:pPr>
            <a:r>
              <a:rPr lang="en-US" sz="1600" b="1" u="sng">
                <a:latin typeface="Times New Roman"/>
                <a:ea typeface="Times New Roman"/>
                <a:cs typeface="Times New Roman"/>
              </a:rPr>
              <a:t>Park Place, Fulton, Texas</a:t>
            </a:r>
            <a:r>
              <a:rPr lang="en-US" sz="1600">
                <a:latin typeface="Times New Roman"/>
                <a:ea typeface="Times New Roman"/>
                <a:cs typeface="Times New Roman"/>
              </a:rPr>
              <a:t> – RV Resort with 101 spaces  in the Town of Fulton but utilizing the City of Rockport water service – Development agreement</a:t>
            </a:r>
          </a:p>
          <a:p>
            <a:pPr marL="57150" indent="-285750">
              <a:buFont typeface="Arial"/>
              <a:buChar char="•"/>
            </a:pPr>
            <a:endParaRPr lang="en-US" sz="1600">
              <a:latin typeface="Times New Roman"/>
              <a:ea typeface="Times New Roman"/>
              <a:cs typeface="Times New Roman"/>
            </a:endParaRPr>
          </a:p>
          <a:p>
            <a:pPr marL="57150" indent="-285750">
              <a:buFont typeface="Arial"/>
              <a:buChar char="•"/>
            </a:pPr>
            <a:r>
              <a:rPr lang="en-US" sz="1600" b="1" u="sng">
                <a:latin typeface="Times New Roman"/>
                <a:ea typeface="Times New Roman"/>
                <a:cs typeface="Times New Roman"/>
              </a:rPr>
              <a:t>Silverleaf – </a:t>
            </a:r>
            <a:r>
              <a:rPr lang="en-US" sz="1600">
                <a:latin typeface="Times New Roman"/>
                <a:ea typeface="Times New Roman"/>
                <a:cs typeface="Times New Roman"/>
              </a:rPr>
              <a:t> SFD Subdivision – 156 SFD Lots – utilizing city water and wastewater services</a:t>
            </a:r>
            <a:r>
              <a:rPr lang="en-US" sz="1600" i="1">
                <a:latin typeface="Times New Roman"/>
                <a:ea typeface="Times New Roman"/>
                <a:cs typeface="Times New Roman"/>
              </a:rPr>
              <a:t> – </a:t>
            </a:r>
            <a:r>
              <a:rPr lang="en-US" sz="1600">
                <a:latin typeface="Times New Roman"/>
                <a:ea typeface="Times New Roman"/>
                <a:cs typeface="Times New Roman"/>
              </a:rPr>
              <a:t>Lift Station plans under review – Development Agreement</a:t>
            </a:r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3675C8-8E1E-4B60-4A1E-BC84A6FEE180}"/>
              </a:ext>
            </a:extLst>
          </p:cNvPr>
          <p:cNvSpPr txBox="1"/>
          <p:nvPr/>
        </p:nvSpPr>
        <p:spPr>
          <a:xfrm>
            <a:off x="7800975" y="1417411"/>
            <a:ext cx="378505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u="sng">
                <a:solidFill>
                  <a:srgbClr val="0F4761"/>
                </a:solidFill>
              </a:rPr>
              <a:t>Commercial projects:</a:t>
            </a:r>
            <a:endParaRPr lang="en-US" sz="1600">
              <a:solidFill>
                <a:srgbClr val="000000"/>
              </a:solidFill>
            </a:endParaRPr>
          </a:p>
          <a:p>
            <a:pPr algn="ctr"/>
            <a:r>
              <a:rPr lang="en-US" sz="1600" b="1" u="sng">
                <a:solidFill>
                  <a:srgbClr val="0F4761"/>
                </a:solidFill>
              </a:rPr>
              <a:t>as of 10-31-2025</a:t>
            </a:r>
            <a:endParaRPr lang="en-US" sz="1600"/>
          </a:p>
          <a:p>
            <a:pPr indent="-228600">
              <a:buFont typeface="Arial"/>
              <a:buChar char="•"/>
            </a:pPr>
            <a:r>
              <a:rPr lang="en-US" sz="1400" b="1" u="sng">
                <a:latin typeface="Times New Roman"/>
                <a:ea typeface="Times New Roman"/>
                <a:cs typeface="Times New Roman"/>
              </a:rPr>
              <a:t>RFISD Bond Projects 1603 Pirate Dr </a:t>
            </a:r>
            <a:r>
              <a:rPr lang="en-US" sz="1400">
                <a:latin typeface="Times New Roman"/>
                <a:ea typeface="Times New Roman"/>
                <a:cs typeface="Times New Roman"/>
              </a:rPr>
              <a:t> - Construction ongoing – rough ins approved – waiting for finals</a:t>
            </a:r>
          </a:p>
          <a:p>
            <a:pPr indent="-228600">
              <a:buFont typeface="Arial"/>
              <a:buChar char="•"/>
            </a:pPr>
            <a:r>
              <a:rPr lang="en-US" sz="1400" b="1" u="sng">
                <a:latin typeface="Times New Roman"/>
                <a:ea typeface="Times New Roman"/>
                <a:cs typeface="Times New Roman"/>
              </a:rPr>
              <a:t>Blue Wave Car Wash 2000 Hwy 35 N</a:t>
            </a:r>
            <a:r>
              <a:rPr lang="en-US" sz="1400">
                <a:latin typeface="Times New Roman"/>
                <a:ea typeface="Times New Roman"/>
                <a:cs typeface="Times New Roman"/>
              </a:rPr>
              <a:t> – Tree Mitigation approved - Construction ongoing – meter release approved</a:t>
            </a:r>
          </a:p>
          <a:p>
            <a:pPr indent="-228600">
              <a:buFont typeface="Arial"/>
              <a:buChar char="•"/>
            </a:pPr>
            <a:r>
              <a:rPr lang="en-US" sz="1400" b="1" u="sng">
                <a:latin typeface="Times New Roman"/>
                <a:ea typeface="Times New Roman"/>
                <a:cs typeface="Times New Roman"/>
              </a:rPr>
              <a:t>Dunkin Donuts @ Walmart 2401 Hwy 35 N</a:t>
            </a:r>
            <a:r>
              <a:rPr lang="en-US" sz="1400">
                <a:latin typeface="Times New Roman"/>
                <a:ea typeface="Times New Roman"/>
                <a:cs typeface="Times New Roman"/>
              </a:rPr>
              <a:t> –Construction ongoing</a:t>
            </a:r>
          </a:p>
          <a:p>
            <a:pPr indent="-228600">
              <a:buFont typeface="Arial"/>
              <a:buChar char="•"/>
            </a:pPr>
            <a:r>
              <a:rPr lang="en-US" sz="1400" b="1" u="sng">
                <a:latin typeface="Times New Roman"/>
                <a:ea typeface="Times New Roman"/>
                <a:cs typeface="Times New Roman"/>
              </a:rPr>
              <a:t>UHAUL 3591 SH 35 Bypass – </a:t>
            </a:r>
            <a:r>
              <a:rPr lang="en-US" sz="1400">
                <a:latin typeface="Times New Roman"/>
                <a:ea typeface="Times New Roman"/>
                <a:cs typeface="Times New Roman"/>
              </a:rPr>
              <a:t>Tree mitigation and landscape plan reviewed by T&amp;L Committee 11/6/2025 – resubmittal required – Civil Plans under review</a:t>
            </a:r>
          </a:p>
          <a:p>
            <a:pPr indent="-228600">
              <a:buFont typeface="Arial"/>
              <a:buChar char="•"/>
            </a:pPr>
            <a:r>
              <a:rPr lang="en-US" sz="1400" b="1" u="sng">
                <a:latin typeface="Times New Roman"/>
                <a:ea typeface="Times New Roman"/>
                <a:cs typeface="Times New Roman"/>
              </a:rPr>
              <a:t>Estrada’s Mexican Steak House 1704 Hwy 35 S</a:t>
            </a:r>
            <a:r>
              <a:rPr lang="en-US" sz="1400">
                <a:latin typeface="Times New Roman"/>
                <a:ea typeface="Times New Roman"/>
                <a:cs typeface="Times New Roman"/>
              </a:rPr>
              <a:t> – Tree mitigation resubmitted and approved; Construction plans denied , resubmittal required</a:t>
            </a:r>
          </a:p>
          <a:p>
            <a:pPr indent="-228600">
              <a:buFont typeface="Arial"/>
              <a:buChar char="•"/>
            </a:pPr>
            <a:r>
              <a:rPr lang="en-US" sz="1400" b="1" u="sng">
                <a:latin typeface="Times New Roman"/>
              </a:rPr>
              <a:t>Del Mar Facility – 2208 Hwy 35 N –  </a:t>
            </a:r>
            <a:r>
              <a:rPr lang="en-US" sz="1400">
                <a:latin typeface="Times New Roman"/>
              </a:rPr>
              <a:t>Continue discussion on plan revisions.</a:t>
            </a:r>
            <a:endParaRPr lang="en-US" sz="1400">
              <a:latin typeface="Times New Roman"/>
              <a:cs typeface="Times New Roman"/>
            </a:endParaRPr>
          </a:p>
          <a:p>
            <a:pPr algn="ctr"/>
            <a:endParaRPr lang="en-US"/>
          </a:p>
        </p:txBody>
      </p:sp>
      <p:pic>
        <p:nvPicPr>
          <p:cNvPr id="3" name="Picture 2" descr="Building Construction Clip Art">
            <a:extLst>
              <a:ext uri="{FF2B5EF4-FFF2-40B4-BE49-F238E27FC236}">
                <a16:creationId xmlns:a16="http://schemas.microsoft.com/office/drawing/2014/main" id="{9F5FF2EF-9DFE-29A9-4809-92FA2EC2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763" y="2124075"/>
            <a:ext cx="28098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76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 descr="A wooden structure with colorful letters&#10;&#10;AI-generated content may be incorrect.">
            <a:extLst>
              <a:ext uri="{FF2B5EF4-FFF2-40B4-BE49-F238E27FC236}">
                <a16:creationId xmlns:a16="http://schemas.microsoft.com/office/drawing/2014/main" id="{ADAF54FD-FDB0-E762-6768-CF85846DC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10" y="93716"/>
            <a:ext cx="5549818" cy="539435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graphicFrame>
        <p:nvGraphicFramePr>
          <p:cNvPr id="3" name="TextBox 5">
            <a:extLst>
              <a:ext uri="{FF2B5EF4-FFF2-40B4-BE49-F238E27FC236}">
                <a16:creationId xmlns:a16="http://schemas.microsoft.com/office/drawing/2014/main" id="{A8B32451-2838-CA1E-60AB-A25289872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115263"/>
              </p:ext>
            </p:extLst>
          </p:nvPr>
        </p:nvGraphicFramePr>
        <p:xfrm>
          <a:off x="5894962" y="1984443"/>
          <a:ext cx="5458838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267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ity with lights on the water&#10;&#10;AI-generated content may be incorrect.">
            <a:extLst>
              <a:ext uri="{FF2B5EF4-FFF2-40B4-BE49-F238E27FC236}">
                <a16:creationId xmlns:a16="http://schemas.microsoft.com/office/drawing/2014/main" id="{F88A9193-E9B5-FE74-BB83-76A62C95C0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05" r="13146" b="2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8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58">
            <a:extLst>
              <a:ext uri="{FF2B5EF4-FFF2-40B4-BE49-F238E27FC236}">
                <a16:creationId xmlns:a16="http://schemas.microsoft.com/office/drawing/2014/main" id="{F38B7036-06F2-9499-8AC2-FE267F15D116}"/>
              </a:ext>
            </a:extLst>
          </p:cNvPr>
          <p:cNvSpPr txBox="1"/>
          <p:nvPr/>
        </p:nvSpPr>
        <p:spPr>
          <a:xfrm>
            <a:off x="6657715" y="2990818"/>
            <a:ext cx="4758270" cy="2899630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September 2025</a:t>
            </a:r>
            <a:endParaRPr lang="en-US" sz="2000">
              <a:solidFill>
                <a:schemeClr val="tx1">
                  <a:alpha val="80000"/>
                </a:schemeClr>
              </a:solidFill>
              <a:latin typeface="Baguet Scrip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Billed Utility Connections / Consumption</a:t>
            </a:r>
          </a:p>
          <a:p>
            <a:pPr marL="228600" lvl="1" algn="ctr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tx1">
                    <a:alpha val="80000"/>
                  </a:schemeClr>
                </a:solidFill>
              </a:rPr>
              <a:t>Water:  10,538 / 669,157.0000</a:t>
            </a:r>
            <a:endParaRPr lang="en-US" sz="2000" b="1">
              <a:solidFill>
                <a:srgbClr val="000000">
                  <a:alpha val="80000"/>
                </a:srgbClr>
              </a:solidFill>
            </a:endParaRPr>
          </a:p>
          <a:p>
            <a:pPr marL="228600" lvl="1" algn="ctr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tx1">
                    <a:alpha val="80000"/>
                  </a:schemeClr>
                </a:solidFill>
              </a:rPr>
              <a:t>Sewer: 5,698 / 364,587.0000</a:t>
            </a:r>
            <a:endParaRPr lang="en-US" sz="2000" b="1">
              <a:solidFill>
                <a:srgbClr val="000000">
                  <a:alpha val="80000"/>
                </a:srgbClr>
              </a:solidFill>
            </a:endParaRPr>
          </a:p>
          <a:p>
            <a:pPr marL="228600" lvl="1" algn="ctr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tx1">
                    <a:alpha val="80000"/>
                  </a:schemeClr>
                </a:solidFill>
              </a:rPr>
              <a:t>Gas:  4,650 / 66,503.0000</a:t>
            </a:r>
            <a:endParaRPr lang="en-US" sz="2000" b="1">
              <a:solidFill>
                <a:srgbClr val="000000">
                  <a:alpha val="80000"/>
                </a:srgbClr>
              </a:solidFill>
            </a:endParaRPr>
          </a:p>
        </p:txBody>
      </p:sp>
      <p:sp>
        <p:nvSpPr>
          <p:cNvPr id="32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A738F68-0B46-140F-5525-097F217D78EE}"/>
              </a:ext>
            </a:extLst>
          </p:cNvPr>
          <p:cNvSpPr>
            <a:spLocks noGrp="1"/>
          </p:cNvSpPr>
          <p:nvPr/>
        </p:nvSpPr>
        <p:spPr>
          <a:xfrm>
            <a:off x="10722567" y="6595186"/>
            <a:ext cx="1549283" cy="326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900" b="1">
                <a:solidFill>
                  <a:schemeClr val="bg1"/>
                </a:solidFill>
                <a:latin typeface="baguet script"/>
                <a:ea typeface="+mn-ea"/>
                <a:cs typeface="+mn-cs"/>
              </a:rPr>
              <a:t>Public Works</a:t>
            </a:r>
            <a:endParaRPr lang="en-US" sz="1900">
              <a:solidFill>
                <a:schemeClr val="bg1"/>
              </a:solidFill>
              <a:latin typeface="baguet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231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23AE6094-116A-E55D-EFBC-283B62027520}"/>
              </a:ext>
            </a:extLst>
          </p:cNvPr>
          <p:cNvSpPr>
            <a:spLocks noGrp="1"/>
          </p:cNvSpPr>
          <p:nvPr/>
        </p:nvSpPr>
        <p:spPr>
          <a:xfrm>
            <a:off x="838200" y="365125"/>
            <a:ext cx="5387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>
                <a:latin typeface="Baguet Script"/>
              </a:rPr>
              <a:t>Purchased Water</a:t>
            </a:r>
            <a:endParaRPr lang="en-US"/>
          </a:p>
          <a:p>
            <a:pPr algn="ctr">
              <a:spcAft>
                <a:spcPts val="600"/>
              </a:spcAft>
            </a:pPr>
            <a:r>
              <a:rPr lang="en-US" sz="2800">
                <a:latin typeface="Baguet Script"/>
              </a:rPr>
              <a:t>(San Patricio Municipal Water District)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FA54B393-1792-61B8-1466-D5C6E197D2BC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5387502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300" b="1">
                <a:latin typeface="Baguet Script"/>
              </a:rPr>
              <a:t>FY2024-2025</a:t>
            </a:r>
            <a:r>
              <a:rPr lang="en-US" sz="1300" b="1"/>
              <a:t> </a:t>
            </a:r>
            <a:endParaRPr lang="en-US" sz="130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300" b="1">
                <a:latin typeface="Baguet Script"/>
              </a:rPr>
              <a:t>Purchased Water (Gallons) / Billed</a:t>
            </a:r>
            <a:endParaRPr lang="en-US" sz="1300">
              <a:latin typeface="Baguet Script"/>
            </a:endParaRP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>
                <a:latin typeface="Baguet Script"/>
              </a:rPr>
              <a:t>October:</a:t>
            </a:r>
            <a:r>
              <a:rPr lang="en-US" sz="1300"/>
              <a:t> 111,629,000 / $392,934.08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>
                <a:latin typeface="Baguet Script"/>
              </a:rPr>
              <a:t>November:</a:t>
            </a:r>
            <a:r>
              <a:rPr lang="en-US" sz="1300"/>
              <a:t> 88,560,000 / $311,731.20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>
                <a:latin typeface="Baguet Script"/>
              </a:rPr>
              <a:t>December:</a:t>
            </a:r>
            <a:r>
              <a:rPr lang="en-US" sz="1300"/>
              <a:t> 91,548,000 / $322,248.96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>
                <a:latin typeface="Baguet Script"/>
              </a:rPr>
              <a:t>January:</a:t>
            </a:r>
            <a:r>
              <a:rPr lang="en-US" sz="1300"/>
              <a:t> 72,449,000 / $275,306.20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/>
              <a:t> </a:t>
            </a:r>
            <a:r>
              <a:rPr lang="en-US" sz="1300">
                <a:latin typeface="Baguet Script"/>
              </a:rPr>
              <a:t>February:</a:t>
            </a:r>
            <a:r>
              <a:rPr lang="en-US" sz="1300"/>
              <a:t> 61,204.000 / $232,575.20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>
                <a:latin typeface="Baguet Script"/>
              </a:rPr>
              <a:t>March:</a:t>
            </a:r>
            <a:r>
              <a:rPr lang="en-US" sz="1300"/>
              <a:t> 70,560,000 / $268,128.00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>
                <a:latin typeface="Baguet Script"/>
              </a:rPr>
              <a:t>April:</a:t>
            </a:r>
            <a:r>
              <a:rPr lang="en-US" sz="1300"/>
              <a:t> 72,300,000 / $274,740.00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>
                <a:latin typeface="Baguet Script"/>
              </a:rPr>
              <a:t>May:</a:t>
            </a:r>
            <a:r>
              <a:rPr lang="en-US" sz="1300"/>
              <a:t> 70,732,000 / $268,781.60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>
                <a:latin typeface="Baguet Script"/>
              </a:rPr>
              <a:t>June:</a:t>
            </a:r>
            <a:r>
              <a:rPr lang="en-US" sz="1300"/>
              <a:t> 65,573,000 / $249,177.40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>
                <a:latin typeface="Baguet Script"/>
              </a:rPr>
              <a:t>July:</a:t>
            </a:r>
            <a:r>
              <a:rPr lang="en-US" sz="1300"/>
              <a:t> 88,977,000 / $338,112.60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>
                <a:latin typeface="Baguet Script"/>
              </a:rPr>
              <a:t>August:</a:t>
            </a:r>
            <a:r>
              <a:rPr lang="en-US" sz="1300"/>
              <a:t> 78,626,000 / $298,778.80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</a:pPr>
            <a:r>
              <a:rPr lang="en-US" sz="1300">
                <a:latin typeface="Baguet Script"/>
              </a:rPr>
              <a:t>September:</a:t>
            </a:r>
            <a:r>
              <a:rPr lang="en-US" sz="1300"/>
              <a:t> 84,896,000 / $322,604.80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sz="130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300">
                <a:latin typeface="Baguet Script"/>
              </a:rPr>
              <a:t>Fiscal Year Total:</a:t>
            </a:r>
            <a:r>
              <a:rPr lang="en-US" sz="1300"/>
              <a:t> 957,054,000 / $3,55,118.84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endParaRPr lang="en-US" sz="1300"/>
          </a:p>
        </p:txBody>
      </p:sp>
      <p:pic>
        <p:nvPicPr>
          <p:cNvPr id="6" name="Picture 5" descr="A paper money floating in water&#10;&#10;AI-generated content may be incorrect.">
            <a:extLst>
              <a:ext uri="{FF2B5EF4-FFF2-40B4-BE49-F238E27FC236}">
                <a16:creationId xmlns:a16="http://schemas.microsoft.com/office/drawing/2014/main" id="{FD5A4ED1-D6F9-4616-870C-E4403E8F26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" r="2" b="2"/>
          <a:stretch>
            <a:fillRect/>
          </a:stretch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60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48BC2-FB4B-5CC9-FEFA-45F599910690}"/>
              </a:ext>
            </a:extLst>
          </p:cNvPr>
          <p:cNvSpPr>
            <a:spLocks noGrp="1"/>
          </p:cNvSpPr>
          <p:nvPr/>
        </p:nvSpPr>
        <p:spPr>
          <a:xfrm>
            <a:off x="10722567" y="6595186"/>
            <a:ext cx="1549283" cy="326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900" b="1">
                <a:solidFill>
                  <a:schemeClr val="bg1"/>
                </a:solidFill>
                <a:latin typeface="baguet script"/>
                <a:ea typeface="+mn-ea"/>
                <a:cs typeface="+mn-cs"/>
              </a:rPr>
              <a:t>Public Works</a:t>
            </a:r>
            <a:endParaRPr lang="en-US" sz="1900">
              <a:solidFill>
                <a:schemeClr val="bg1"/>
              </a:solidFill>
              <a:latin typeface="baguet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44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0DEE9E9C-63FA-F4E9-6752-B0B377DAA446}"/>
              </a:ext>
            </a:extLst>
          </p:cNvPr>
          <p:cNvSpPr>
            <a:spLocks noGrp="1"/>
          </p:cNvSpPr>
          <p:nvPr/>
        </p:nvSpPr>
        <p:spPr>
          <a:xfrm>
            <a:off x="5928003" y="551220"/>
            <a:ext cx="5622809" cy="1413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4300">
                <a:latin typeface="Baguet Script"/>
              </a:rPr>
              <a:t>Residential/Commercial Water Usage</a:t>
            </a:r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lass of water being poured into a glass&#10;&#10;AI-generated content may be incorrect.">
            <a:extLst>
              <a:ext uri="{FF2B5EF4-FFF2-40B4-BE49-F238E27FC236}">
                <a16:creationId xmlns:a16="http://schemas.microsoft.com/office/drawing/2014/main" id="{31F56C49-0099-5C5C-8868-E77D78BDF5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" r="-3" b="-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50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23">
            <a:extLst>
              <a:ext uri="{FF2B5EF4-FFF2-40B4-BE49-F238E27FC236}">
                <a16:creationId xmlns:a16="http://schemas.microsoft.com/office/drawing/2014/main" id="{FD0B2118-5C7C-E867-EF90-78482B6C75BD}"/>
              </a:ext>
            </a:extLst>
          </p:cNvPr>
          <p:cNvSpPr txBox="1"/>
          <p:nvPr/>
        </p:nvSpPr>
        <p:spPr>
          <a:xfrm>
            <a:off x="6638342" y="1997731"/>
            <a:ext cx="4195673" cy="3775572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FY2024-2025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 Water Usage (Gallons)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October: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 71,202,200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November: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 82,227,000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December: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 65,928,500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January: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 71,240,500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February: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 50,818,300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March: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 50,940,700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April: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 63,493,100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May: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 59,312,200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June: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 65,034,400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July: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 59,507,000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August: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 71,758,700</a:t>
            </a:r>
          </a:p>
          <a:p>
            <a:pPr marL="171450" indent="-171450" algn="ctr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>
                <a:solidFill>
                  <a:schemeClr val="tx1">
                    <a:alpha val="80000"/>
                  </a:schemeClr>
                </a:solidFill>
                <a:latin typeface="Baguet Script"/>
              </a:rPr>
              <a:t>September:</a:t>
            </a:r>
            <a:r>
              <a:rPr lang="en-US" sz="1600" b="1">
                <a:solidFill>
                  <a:schemeClr val="tx1">
                    <a:alpha val="80000"/>
                  </a:schemeClr>
                </a:solidFill>
              </a:rPr>
              <a:t> 66,915,700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4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6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E39246D4-A4B1-4297-3CAC-9D8055BF70D4}"/>
              </a:ext>
            </a:extLst>
          </p:cNvPr>
          <p:cNvSpPr>
            <a:spLocks noGrp="1"/>
          </p:cNvSpPr>
          <p:nvPr/>
        </p:nvSpPr>
        <p:spPr>
          <a:xfrm>
            <a:off x="-2405" y="6531093"/>
            <a:ext cx="1549283" cy="326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900" b="1">
                <a:solidFill>
                  <a:schemeClr val="bg1"/>
                </a:solidFill>
                <a:latin typeface="baguet script"/>
                <a:ea typeface="+mn-ea"/>
                <a:cs typeface="+mn-cs"/>
              </a:rPr>
              <a:t>Public Works</a:t>
            </a:r>
            <a:endParaRPr lang="en-US" sz="1900">
              <a:solidFill>
                <a:schemeClr val="bg1"/>
              </a:solidFill>
              <a:latin typeface="baguet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061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1BCBB554ADEE49871F55FD1A71B73B" ma:contentTypeVersion="12" ma:contentTypeDescription="Create a new document." ma:contentTypeScope="" ma:versionID="44d8e3afd193dde19ed5168756a8080a">
  <xsd:schema xmlns:xsd="http://www.w3.org/2001/XMLSchema" xmlns:xs="http://www.w3.org/2001/XMLSchema" xmlns:p="http://schemas.microsoft.com/office/2006/metadata/properties" xmlns:ns2="ad56845e-8bff-43bd-ac0b-e6c43e6a6913" xmlns:ns3="5ea10674-ccd0-496b-b72a-e4f9c9beaf24" targetNamespace="http://schemas.microsoft.com/office/2006/metadata/properties" ma:root="true" ma:fieldsID="6b9ff014012707cdb932c5a9cc5ad1a5" ns2:_="" ns3:_="">
    <xsd:import namespace="ad56845e-8bff-43bd-ac0b-e6c43e6a6913"/>
    <xsd:import namespace="5ea10674-ccd0-496b-b72a-e4f9c9beaf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6845e-8bff-43bd-ac0b-e6c43e6a69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e76f8e1-afba-445c-9a38-ad99b16e39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a10674-ccd0-496b-b72a-e4f9c9beaf2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1a85b20-991c-4d9f-97e6-584b48de79e1}" ma:internalName="TaxCatchAll" ma:showField="CatchAllData" ma:web="5ea10674-ccd0-496b-b72a-e4f9c9beaf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d56845e-8bff-43bd-ac0b-e6c43e6a6913">
      <Terms xmlns="http://schemas.microsoft.com/office/infopath/2007/PartnerControls"/>
    </lcf76f155ced4ddcb4097134ff3c332f>
    <TaxCatchAll xmlns="5ea10674-ccd0-496b-b72a-e4f9c9beaf24" xsi:nil="true"/>
  </documentManagement>
</p:properties>
</file>

<file path=customXml/itemProps1.xml><?xml version="1.0" encoding="utf-8"?>
<ds:datastoreItem xmlns:ds="http://schemas.openxmlformats.org/officeDocument/2006/customXml" ds:itemID="{37F0163A-C736-403D-B72C-5011BFB023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A4E253-F47E-4E14-A02B-B0FC4EA98928}">
  <ds:schemaRefs>
    <ds:schemaRef ds:uri="5ea10674-ccd0-496b-b72a-e4f9c9beaf24"/>
    <ds:schemaRef ds:uri="ad56845e-8bff-43bd-ac0b-e6c43e6a691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A7D380B-EBD6-4DA9-8BFE-CCF81292E478}">
  <ds:schemaRefs>
    <ds:schemaRef ds:uri="5ea10674-ccd0-496b-b72a-e4f9c9beaf24"/>
    <ds:schemaRef ds:uri="ad56845e-8bff-43bd-ac0b-e6c43e6a691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DEVELOPMENT</vt:lpstr>
      <vt:lpstr>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Unspent Bonds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SAFETY COMMUNICATIONS MONTHLY NEWSLETTER CREATED BY SHIFT SUPERVISOR - CHELSI GODWIN</vt:lpstr>
      <vt:lpstr>August 2025 </vt:lpstr>
      <vt:lpstr>89th Legislative Session</vt:lpstr>
      <vt:lpstr>City Showcase – October 22, 2025</vt:lpstr>
      <vt:lpstr>Remaining City Council Regular Meetings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Rockport</dc:title>
  <dc:creator>Shelley Goodwin</dc:creator>
  <cp:revision>1</cp:revision>
  <dcterms:created xsi:type="dcterms:W3CDTF">2024-05-16T22:13:07Z</dcterms:created>
  <dcterms:modified xsi:type="dcterms:W3CDTF">2025-11-07T20:11:03Z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0x010100271BCBB554ADEE49871F55FD1A71B73B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MediaServiceImageTags">
    <vt:lpwstr/>
  </property>
</Properties>
</file>